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323" r:id="rId4"/>
    <p:sldId id="265" r:id="rId5"/>
    <p:sldId id="294" r:id="rId6"/>
    <p:sldId id="260" r:id="rId7"/>
    <p:sldId id="271" r:id="rId8"/>
    <p:sldId id="296" r:id="rId9"/>
    <p:sldId id="304" r:id="rId10"/>
    <p:sldId id="300" r:id="rId11"/>
    <p:sldId id="31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298" r:id="rId20"/>
    <p:sldId id="261" r:id="rId21"/>
    <p:sldId id="320" r:id="rId22"/>
    <p:sldId id="321" r:id="rId23"/>
    <p:sldId id="322" r:id="rId24"/>
    <p:sldId id="315" r:id="rId25"/>
    <p:sldId id="317" r:id="rId26"/>
    <p:sldId id="324" r:id="rId27"/>
  </p:sldIdLst>
  <p:sldSz cx="9144000" cy="5143500" type="screen16x9"/>
  <p:notesSz cx="6858000" cy="9144000"/>
  <p:embeddedFontLst>
    <p:embeddedFont>
      <p:font typeface="Anaheim" panose="020B0604020202020204" charset="0"/>
      <p:regular r:id="rId29"/>
      <p:bold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Fira Sans Condensed" panose="020B0503050000020004" pitchFamily="34" charset="0"/>
      <p:regular r:id="rId35"/>
      <p:bold r:id="rId36"/>
      <p:italic r:id="rId37"/>
      <p:boldItalic r:id="rId38"/>
    </p:embeddedFont>
    <p:embeddedFont>
      <p:font typeface="Fira Sans Condensed Light" panose="020B0403050000020004" pitchFamily="34" charset="0"/>
      <p:regular r:id="rId39"/>
      <p:bold r:id="rId40"/>
      <p:italic r:id="rId41"/>
      <p:boldItalic r:id="rId42"/>
    </p:embeddedFont>
    <p:embeddedFont>
      <p:font typeface="IBM Plex Sans" panose="020B0503050203000203" pitchFamily="34" charset="0"/>
      <p:regular r:id="rId43"/>
      <p:bold r:id="rId44"/>
      <p:italic r:id="rId45"/>
      <p:boldItalic r:id="rId46"/>
    </p:embeddedFont>
    <p:embeddedFont>
      <p:font typeface="Rajdhani" panose="020B0604020202020204" charset="0"/>
      <p:regular r:id="rId47"/>
      <p:bold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354334-B478-4EFE-9CB5-0773C4E10720}" v="203" dt="2025-02-09T18:48:39.113"/>
  </p1510:revLst>
</p1510:revInfo>
</file>

<file path=ppt/tableStyles.xml><?xml version="1.0" encoding="utf-8"?>
<a:tblStyleLst xmlns:a="http://schemas.openxmlformats.org/drawingml/2006/main" def="{2B530980-90E5-4BDC-8D06-99701AC7BFEF}">
  <a:tblStyle styleId="{2B530980-90E5-4BDC-8D06-99701AC7BF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49" autoAdjust="0"/>
  </p:normalViewPr>
  <p:slideViewPr>
    <p:cSldViewPr snapToGrid="0">
      <p:cViewPr varScale="1">
        <p:scale>
          <a:sx n="90" d="100"/>
          <a:sy n="90" d="100"/>
        </p:scale>
        <p:origin x="1234" y="293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dy Tran" userId="1f361c1e97a85f4b" providerId="LiveId" clId="{B6354334-B478-4EFE-9CB5-0773C4E10720}"/>
    <pc:docChg chg="undo redo custSel addSld delSld modSld sldOrd delMainMaster">
      <pc:chgData name="Wendy Tran" userId="1f361c1e97a85f4b" providerId="LiveId" clId="{B6354334-B478-4EFE-9CB5-0773C4E10720}" dt="2025-02-09T18:49:05.652" v="12852"/>
      <pc:docMkLst>
        <pc:docMk/>
      </pc:docMkLst>
      <pc:sldChg chg="addSp modSp mod">
        <pc:chgData name="Wendy Tran" userId="1f361c1e97a85f4b" providerId="LiveId" clId="{B6354334-B478-4EFE-9CB5-0773C4E10720}" dt="2025-02-09T18:39:38.564" v="12672" actId="1076"/>
        <pc:sldMkLst>
          <pc:docMk/>
          <pc:sldMk cId="0" sldId="256"/>
        </pc:sldMkLst>
        <pc:spChg chg="mod">
          <ac:chgData name="Wendy Tran" userId="1f361c1e97a85f4b" providerId="LiveId" clId="{B6354334-B478-4EFE-9CB5-0773C4E10720}" dt="2025-02-09T18:39:38.564" v="12672" actId="1076"/>
          <ac:spMkLst>
            <pc:docMk/>
            <pc:sldMk cId="0" sldId="256"/>
            <ac:spMk id="58" creationId="{00000000-0000-0000-0000-000000000000}"/>
          </ac:spMkLst>
        </pc:spChg>
        <pc:picChg chg="add mod">
          <ac:chgData name="Wendy Tran" userId="1f361c1e97a85f4b" providerId="LiveId" clId="{B6354334-B478-4EFE-9CB5-0773C4E10720}" dt="2025-02-03T09:57:52.423" v="12449" actId="1076"/>
          <ac:picMkLst>
            <pc:docMk/>
            <pc:sldMk cId="0" sldId="256"/>
            <ac:picMk id="2" creationId="{70ADAB3C-8553-A7A3-B02D-80EBDB25B5D2}"/>
          </ac:picMkLst>
        </pc:picChg>
      </pc:sldChg>
      <pc:sldChg chg="addSp delSp modSp mod">
        <pc:chgData name="Wendy Tran" userId="1f361c1e97a85f4b" providerId="LiveId" clId="{B6354334-B478-4EFE-9CB5-0773C4E10720}" dt="2025-02-08T09:37:59.784" v="12584" actId="1076"/>
        <pc:sldMkLst>
          <pc:docMk/>
          <pc:sldMk cId="0" sldId="257"/>
        </pc:sldMkLst>
        <pc:spChg chg="mod">
          <ac:chgData name="Wendy Tran" userId="1f361c1e97a85f4b" providerId="LiveId" clId="{B6354334-B478-4EFE-9CB5-0773C4E10720}" dt="2025-01-17T12:53:22.765" v="3777" actId="1036"/>
          <ac:spMkLst>
            <pc:docMk/>
            <pc:sldMk cId="0" sldId="257"/>
            <ac:spMk id="64" creationId="{00000000-0000-0000-0000-000000000000}"/>
          </ac:spMkLst>
        </pc:spChg>
        <pc:spChg chg="mod">
          <ac:chgData name="Wendy Tran" userId="1f361c1e97a85f4b" providerId="LiveId" clId="{B6354334-B478-4EFE-9CB5-0773C4E10720}" dt="2025-02-03T07:58:28.533" v="11810" actId="255"/>
          <ac:spMkLst>
            <pc:docMk/>
            <pc:sldMk cId="0" sldId="257"/>
            <ac:spMk id="65" creationId="{00000000-0000-0000-0000-000000000000}"/>
          </ac:spMkLst>
        </pc:spChg>
        <pc:graphicFrameChg chg="add mod modGraphic">
          <ac:chgData name="Wendy Tran" userId="1f361c1e97a85f4b" providerId="LiveId" clId="{B6354334-B478-4EFE-9CB5-0773C4E10720}" dt="2025-02-08T09:37:59.784" v="12584" actId="1076"/>
          <ac:graphicFrameMkLst>
            <pc:docMk/>
            <pc:sldMk cId="0" sldId="257"/>
            <ac:graphicFrameMk id="2" creationId="{1DABA9C3-D690-4120-5498-683CCB47DEEC}"/>
          </ac:graphicFrameMkLst>
        </pc:graphicFrameChg>
      </pc:sldChg>
      <pc:sldChg chg="addSp delSp modSp del mod ord">
        <pc:chgData name="Wendy Tran" userId="1f361c1e97a85f4b" providerId="LiveId" clId="{B6354334-B478-4EFE-9CB5-0773C4E10720}" dt="2025-02-03T08:10:40.003" v="12139" actId="47"/>
        <pc:sldMkLst>
          <pc:docMk/>
          <pc:sldMk cId="0" sldId="258"/>
        </pc:sldMkLst>
      </pc:sldChg>
      <pc:sldChg chg="modSp del mod">
        <pc:chgData name="Wendy Tran" userId="1f361c1e97a85f4b" providerId="LiveId" clId="{B6354334-B478-4EFE-9CB5-0773C4E10720}" dt="2025-01-17T08:55:44.218" v="1607" actId="47"/>
        <pc:sldMkLst>
          <pc:docMk/>
          <pc:sldMk cId="0" sldId="259"/>
        </pc:sldMkLst>
      </pc:sldChg>
      <pc:sldChg chg="addSp delSp modSp mod ord">
        <pc:chgData name="Wendy Tran" userId="1f361c1e97a85f4b" providerId="LiveId" clId="{B6354334-B478-4EFE-9CB5-0773C4E10720}" dt="2025-02-09T18:48:38.274" v="12846" actId="20577"/>
        <pc:sldMkLst>
          <pc:docMk/>
          <pc:sldMk cId="0" sldId="260"/>
        </pc:sldMkLst>
        <pc:spChg chg="mod">
          <ac:chgData name="Wendy Tran" userId="1f361c1e97a85f4b" providerId="LiveId" clId="{B6354334-B478-4EFE-9CB5-0773C4E10720}" dt="2025-02-09T18:48:38.274" v="12846" actId="20577"/>
          <ac:spMkLst>
            <pc:docMk/>
            <pc:sldMk cId="0" sldId="260"/>
            <ac:spMk id="140" creationId="{00000000-0000-0000-0000-000000000000}"/>
          </ac:spMkLst>
        </pc:spChg>
        <pc:picChg chg="add mod modCrop">
          <ac:chgData name="Wendy Tran" userId="1f361c1e97a85f4b" providerId="LiveId" clId="{B6354334-B478-4EFE-9CB5-0773C4E10720}" dt="2025-02-03T12:24:35.317" v="12520" actId="1076"/>
          <ac:picMkLst>
            <pc:docMk/>
            <pc:sldMk cId="0" sldId="260"/>
            <ac:picMk id="3" creationId="{3B5F3275-995F-02B7-8E24-EBBEC75FBC6A}"/>
          </ac:picMkLst>
        </pc:picChg>
      </pc:sldChg>
      <pc:sldChg chg="addSp delSp modSp mod ord">
        <pc:chgData name="Wendy Tran" userId="1f361c1e97a85f4b" providerId="LiveId" clId="{B6354334-B478-4EFE-9CB5-0773C4E10720}" dt="2025-02-09T18:49:05.652" v="12852"/>
        <pc:sldMkLst>
          <pc:docMk/>
          <pc:sldMk cId="0" sldId="261"/>
        </pc:sldMkLst>
        <pc:spChg chg="add mod">
          <ac:chgData name="Wendy Tran" userId="1f361c1e97a85f4b" providerId="LiveId" clId="{B6354334-B478-4EFE-9CB5-0773C4E10720}" dt="2025-02-03T06:15:34.727" v="9290" actId="1076"/>
          <ac:spMkLst>
            <pc:docMk/>
            <pc:sldMk cId="0" sldId="261"/>
            <ac:spMk id="2" creationId="{5C7F3EFE-365F-3BAD-52E4-34279376B40C}"/>
          </ac:spMkLst>
        </pc:spChg>
        <pc:spChg chg="mod">
          <ac:chgData name="Wendy Tran" userId="1f361c1e97a85f4b" providerId="LiveId" clId="{B6354334-B478-4EFE-9CB5-0773C4E10720}" dt="2025-02-03T06:15:31.331" v="9289" actId="1076"/>
          <ac:spMkLst>
            <pc:docMk/>
            <pc:sldMk cId="0" sldId="261"/>
            <ac:spMk id="162" creationId="{00000000-0000-0000-0000-000000000000}"/>
          </ac:spMkLst>
        </pc:spChg>
        <pc:spChg chg="mod topLvl">
          <ac:chgData name="Wendy Tran" userId="1f361c1e97a85f4b" providerId="LiveId" clId="{B6354334-B478-4EFE-9CB5-0773C4E10720}" dt="2025-02-03T07:15:00.180" v="9957" actId="14100"/>
          <ac:spMkLst>
            <pc:docMk/>
            <pc:sldMk cId="0" sldId="261"/>
            <ac:spMk id="171" creationId="{00000000-0000-0000-0000-000000000000}"/>
          </ac:spMkLst>
        </pc:spChg>
        <pc:spChg chg="mod topLvl">
          <ac:chgData name="Wendy Tran" userId="1f361c1e97a85f4b" providerId="LiveId" clId="{B6354334-B478-4EFE-9CB5-0773C4E10720}" dt="2025-02-03T07:14:46.707" v="9954" actId="1076"/>
          <ac:spMkLst>
            <pc:docMk/>
            <pc:sldMk cId="0" sldId="261"/>
            <ac:spMk id="176" creationId="{00000000-0000-0000-0000-000000000000}"/>
          </ac:spMkLst>
        </pc:spChg>
        <pc:picChg chg="add mod">
          <ac:chgData name="Wendy Tran" userId="1f361c1e97a85f4b" providerId="LiveId" clId="{B6354334-B478-4EFE-9CB5-0773C4E10720}" dt="2025-02-03T07:06:38.981" v="9545" actId="1076"/>
          <ac:picMkLst>
            <pc:docMk/>
            <pc:sldMk cId="0" sldId="261"/>
            <ac:picMk id="7" creationId="{26649301-ED3D-ABEC-41CC-B2537B5AC133}"/>
          </ac:picMkLst>
        </pc:picChg>
        <pc:picChg chg="add mod">
          <ac:chgData name="Wendy Tran" userId="1f361c1e97a85f4b" providerId="LiveId" clId="{B6354334-B478-4EFE-9CB5-0773C4E10720}" dt="2025-02-03T12:41:43.284" v="12556" actId="1076"/>
          <ac:picMkLst>
            <pc:docMk/>
            <pc:sldMk cId="0" sldId="261"/>
            <ac:picMk id="11" creationId="{3D0410DD-2D14-C557-3263-5068BD006D32}"/>
          </ac:picMkLst>
        </pc:picChg>
        <pc:picChg chg="add mod">
          <ac:chgData name="Wendy Tran" userId="1f361c1e97a85f4b" providerId="LiveId" clId="{B6354334-B478-4EFE-9CB5-0773C4E10720}" dt="2025-02-03T12:41:24.405" v="12552" actId="1076"/>
          <ac:picMkLst>
            <pc:docMk/>
            <pc:sldMk cId="0" sldId="261"/>
            <ac:picMk id="12" creationId="{B2ABC0FE-5B87-8496-3BE5-72EE1E29D7C6}"/>
          </ac:picMkLst>
        </pc:picChg>
        <pc:cxnChg chg="mod">
          <ac:chgData name="Wendy Tran" userId="1f361c1e97a85f4b" providerId="LiveId" clId="{B6354334-B478-4EFE-9CB5-0773C4E10720}" dt="2025-02-03T07:09:51.309" v="9622" actId="14100"/>
          <ac:cxnSpMkLst>
            <pc:docMk/>
            <pc:sldMk cId="0" sldId="261"/>
            <ac:cxnSpMk id="163" creationId="{00000000-0000-0000-0000-000000000000}"/>
          </ac:cxnSpMkLst>
        </pc:cxnChg>
        <pc:cxnChg chg="mod">
          <ac:chgData name="Wendy Tran" userId="1f361c1e97a85f4b" providerId="LiveId" clId="{B6354334-B478-4EFE-9CB5-0773C4E10720}" dt="2025-02-03T07:07:19.470" v="9554" actId="14100"/>
          <ac:cxnSpMkLst>
            <pc:docMk/>
            <pc:sldMk cId="0" sldId="261"/>
            <ac:cxnSpMk id="165" creationId="{00000000-0000-0000-0000-000000000000}"/>
          </ac:cxnSpMkLst>
        </pc:cxnChg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62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63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64"/>
        </pc:sldMkLst>
      </pc:sldChg>
      <pc:sldChg chg="addSp delSp modSp mod ord modNotes">
        <pc:chgData name="Wendy Tran" userId="1f361c1e97a85f4b" providerId="LiveId" clId="{B6354334-B478-4EFE-9CB5-0773C4E10720}" dt="2025-02-03T06:01:45.407" v="9074" actId="21"/>
        <pc:sldMkLst>
          <pc:docMk/>
          <pc:sldMk cId="0" sldId="265"/>
        </pc:sldMkLst>
        <pc:spChg chg="add mod">
          <ac:chgData name="Wendy Tran" userId="1f361c1e97a85f4b" providerId="LiveId" clId="{B6354334-B478-4EFE-9CB5-0773C4E10720}" dt="2025-01-17T11:12:17.321" v="1968" actId="20577"/>
          <ac:spMkLst>
            <pc:docMk/>
            <pc:sldMk cId="0" sldId="265"/>
            <ac:spMk id="2" creationId="{0519783E-6774-C7D6-9DF5-B472483CA722}"/>
          </ac:spMkLst>
        </pc:spChg>
        <pc:spChg chg="mod">
          <ac:chgData name="Wendy Tran" userId="1f361c1e97a85f4b" providerId="LiveId" clId="{B6354334-B478-4EFE-9CB5-0773C4E10720}" dt="2025-01-16T17:17:51.040" v="1477"/>
          <ac:spMkLst>
            <pc:docMk/>
            <pc:sldMk cId="0" sldId="265"/>
            <ac:spMk id="7" creationId="{CB6EEFC6-3A90-D083-B089-D7E754568F5B}"/>
          </ac:spMkLst>
        </pc:spChg>
        <pc:spChg chg="mod">
          <ac:chgData name="Wendy Tran" userId="1f361c1e97a85f4b" providerId="LiveId" clId="{B6354334-B478-4EFE-9CB5-0773C4E10720}" dt="2025-01-16T17:17:51.040" v="1477"/>
          <ac:spMkLst>
            <pc:docMk/>
            <pc:sldMk cId="0" sldId="265"/>
            <ac:spMk id="8" creationId="{DB3BB4D8-57A0-8301-5C41-551D061FCDCE}"/>
          </ac:spMkLst>
        </pc:spChg>
        <pc:spChg chg="mod">
          <ac:chgData name="Wendy Tran" userId="1f361c1e97a85f4b" providerId="LiveId" clId="{B6354334-B478-4EFE-9CB5-0773C4E10720}" dt="2025-01-16T17:17:51.040" v="1477"/>
          <ac:spMkLst>
            <pc:docMk/>
            <pc:sldMk cId="0" sldId="265"/>
            <ac:spMk id="9" creationId="{E8FB53EE-BA54-1A42-1816-E20996F163C8}"/>
          </ac:spMkLst>
        </pc:spChg>
        <pc:spChg chg="mod">
          <ac:chgData name="Wendy Tran" userId="1f361c1e97a85f4b" providerId="LiveId" clId="{B6354334-B478-4EFE-9CB5-0773C4E10720}" dt="2025-01-16T17:17:51.040" v="1477"/>
          <ac:spMkLst>
            <pc:docMk/>
            <pc:sldMk cId="0" sldId="265"/>
            <ac:spMk id="10" creationId="{51B8FD93-0A3D-641E-D0D0-55BEF028E608}"/>
          </ac:spMkLst>
        </pc:spChg>
        <pc:spChg chg="mod">
          <ac:chgData name="Wendy Tran" userId="1f361c1e97a85f4b" providerId="LiveId" clId="{B6354334-B478-4EFE-9CB5-0773C4E10720}" dt="2025-01-16T17:17:51.040" v="1477"/>
          <ac:spMkLst>
            <pc:docMk/>
            <pc:sldMk cId="0" sldId="265"/>
            <ac:spMk id="11" creationId="{CD073014-2B97-22E0-F8B1-6331BACCF65D}"/>
          </ac:spMkLst>
        </pc:spChg>
        <pc:spChg chg="mod">
          <ac:chgData name="Wendy Tran" userId="1f361c1e97a85f4b" providerId="LiveId" clId="{B6354334-B478-4EFE-9CB5-0773C4E10720}" dt="2025-01-16T17:17:51.040" v="1477"/>
          <ac:spMkLst>
            <pc:docMk/>
            <pc:sldMk cId="0" sldId="265"/>
            <ac:spMk id="12" creationId="{937695F5-A260-59F6-CE6E-8FFE5F3C1C15}"/>
          </ac:spMkLst>
        </pc:spChg>
        <pc:spChg chg="mod">
          <ac:chgData name="Wendy Tran" userId="1f361c1e97a85f4b" providerId="LiveId" clId="{B6354334-B478-4EFE-9CB5-0773C4E10720}" dt="2025-01-16T17:17:51.040" v="1477"/>
          <ac:spMkLst>
            <pc:docMk/>
            <pc:sldMk cId="0" sldId="265"/>
            <ac:spMk id="13" creationId="{6546B175-62C9-DBC1-A7F5-4CCB738F29BA}"/>
          </ac:spMkLst>
        </pc:spChg>
        <pc:spChg chg="mod">
          <ac:chgData name="Wendy Tran" userId="1f361c1e97a85f4b" providerId="LiveId" clId="{B6354334-B478-4EFE-9CB5-0773C4E10720}" dt="2025-01-16T17:17:51.040" v="1477"/>
          <ac:spMkLst>
            <pc:docMk/>
            <pc:sldMk cId="0" sldId="265"/>
            <ac:spMk id="14" creationId="{DB31F505-0D8C-2A72-3423-28DBE62E84ED}"/>
          </ac:spMkLst>
        </pc:spChg>
        <pc:spChg chg="mod">
          <ac:chgData name="Wendy Tran" userId="1f361c1e97a85f4b" providerId="LiveId" clId="{B6354334-B478-4EFE-9CB5-0773C4E10720}" dt="2025-01-16T17:17:51.040" v="1477"/>
          <ac:spMkLst>
            <pc:docMk/>
            <pc:sldMk cId="0" sldId="265"/>
            <ac:spMk id="15" creationId="{E5DE36BA-0626-FF9F-B105-9FA5E0749D6D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17" creationId="{42377503-62BD-1FBC-2923-B7F7F1C45391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18" creationId="{E4A2804F-AD98-24BA-BE39-90CFF1FFAD18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19" creationId="{E09872DC-2559-6ECC-54CF-505DDEF52253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0" creationId="{336EAAFC-8A32-803A-9AD7-3832D65D0896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1" creationId="{0DDE3A78-BD74-2372-B185-7F3A394DFC23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2" creationId="{611CFA02-E8F9-143B-1680-58AB0155F0C5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3" creationId="{5F34E366-EE8C-3E28-1563-1331B6E0FEB0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4" creationId="{3B1976DE-E501-7297-E9CA-FFECEAFCCC6A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5" creationId="{864C72DD-91C6-4B8B-3B91-C36B4345761B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6" creationId="{5DBA4BFB-2D79-BC07-FCF1-F903B8291FC7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7" creationId="{8D8654C7-3347-387C-D301-0279C94D8E07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8" creationId="{4C81B1C5-399C-7463-B0A4-77B2D73A9DDE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29" creationId="{CADACDFC-32D5-3F3D-C3B1-76D5A63347CE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30" creationId="{A5B6BC4C-AEEE-811F-714D-A14FF8DD263D}"/>
          </ac:spMkLst>
        </pc:spChg>
        <pc:spChg chg="mod">
          <ac:chgData name="Wendy Tran" userId="1f361c1e97a85f4b" providerId="LiveId" clId="{B6354334-B478-4EFE-9CB5-0773C4E10720}" dt="2025-01-16T17:18:56.707" v="1481"/>
          <ac:spMkLst>
            <pc:docMk/>
            <pc:sldMk cId="0" sldId="265"/>
            <ac:spMk id="31" creationId="{5418B2FD-3F47-2B7F-879F-C8A917BA985A}"/>
          </ac:spMkLst>
        </pc:spChg>
        <pc:spChg chg="mod">
          <ac:chgData name="Wendy Tran" userId="1f361c1e97a85f4b" providerId="LiveId" clId="{B6354334-B478-4EFE-9CB5-0773C4E10720}" dt="2025-02-03T04:16:13.636" v="8096" actId="20577"/>
          <ac:spMkLst>
            <pc:docMk/>
            <pc:sldMk cId="0" sldId="265"/>
            <ac:spMk id="399" creationId="{00000000-0000-0000-0000-000000000000}"/>
          </ac:spMkLst>
        </pc:spChg>
        <pc:spChg chg="mod">
          <ac:chgData name="Wendy Tran" userId="1f361c1e97a85f4b" providerId="LiveId" clId="{B6354334-B478-4EFE-9CB5-0773C4E10720}" dt="2025-01-16T18:13:38.495" v="1582" actId="1076"/>
          <ac:spMkLst>
            <pc:docMk/>
            <pc:sldMk cId="0" sldId="265"/>
            <ac:spMk id="402" creationId="{00000000-0000-0000-0000-000000000000}"/>
          </ac:spMkLst>
        </pc:spChg>
        <pc:spChg chg="mod">
          <ac:chgData name="Wendy Tran" userId="1f361c1e97a85f4b" providerId="LiveId" clId="{B6354334-B478-4EFE-9CB5-0773C4E10720}" dt="2025-01-17T11:11:56.047" v="1932" actId="20577"/>
          <ac:spMkLst>
            <pc:docMk/>
            <pc:sldMk cId="0" sldId="265"/>
            <ac:spMk id="405" creationId="{00000000-0000-0000-0000-000000000000}"/>
          </ac:spMkLst>
        </pc:spChg>
        <pc:spChg chg="mod">
          <ac:chgData name="Wendy Tran" userId="1f361c1e97a85f4b" providerId="LiveId" clId="{B6354334-B478-4EFE-9CB5-0773C4E10720}" dt="2025-01-16T18:13:38.114" v="1581" actId="1076"/>
          <ac:spMkLst>
            <pc:docMk/>
            <pc:sldMk cId="0" sldId="265"/>
            <ac:spMk id="407" creationId="{00000000-0000-0000-0000-000000000000}"/>
          </ac:spMkLst>
        </pc:spChg>
        <pc:spChg chg="add del mod">
          <ac:chgData name="Wendy Tran" userId="1f361c1e97a85f4b" providerId="LiveId" clId="{B6354334-B478-4EFE-9CB5-0773C4E10720}" dt="2025-01-16T17:20:12.056" v="1492" actId="1076"/>
          <ac:spMkLst>
            <pc:docMk/>
            <pc:sldMk cId="0" sldId="265"/>
            <ac:spMk id="409" creationId="{00000000-0000-0000-0000-000000000000}"/>
          </ac:spMkLst>
        </pc:spChg>
        <pc:spChg chg="mod">
          <ac:chgData name="Wendy Tran" userId="1f361c1e97a85f4b" providerId="LiveId" clId="{B6354334-B478-4EFE-9CB5-0773C4E10720}" dt="2025-01-16T17:11:03.059" v="1287" actId="478"/>
          <ac:spMkLst>
            <pc:docMk/>
            <pc:sldMk cId="0" sldId="265"/>
            <ac:spMk id="410" creationId="{00000000-0000-0000-0000-000000000000}"/>
          </ac:spMkLst>
        </pc:spChg>
        <pc:spChg chg="mod">
          <ac:chgData name="Wendy Tran" userId="1f361c1e97a85f4b" providerId="LiveId" clId="{B6354334-B478-4EFE-9CB5-0773C4E10720}" dt="2025-01-16T18:13:37.660" v="1580" actId="1076"/>
          <ac:spMkLst>
            <pc:docMk/>
            <pc:sldMk cId="0" sldId="265"/>
            <ac:spMk id="412" creationId="{00000000-0000-0000-0000-000000000000}"/>
          </ac:spMkLst>
        </pc:spChg>
        <pc:spChg chg="add del mod">
          <ac:chgData name="Wendy Tran" userId="1f361c1e97a85f4b" providerId="LiveId" clId="{B6354334-B478-4EFE-9CB5-0773C4E10720}" dt="2025-01-16T17:20:20.917" v="1494" actId="1076"/>
          <ac:spMkLst>
            <pc:docMk/>
            <pc:sldMk cId="0" sldId="265"/>
            <ac:spMk id="414" creationId="{00000000-0000-0000-0000-000000000000}"/>
          </ac:spMkLst>
        </pc:spChg>
        <pc:spChg chg="mod">
          <ac:chgData name="Wendy Tran" userId="1f361c1e97a85f4b" providerId="LiveId" clId="{B6354334-B478-4EFE-9CB5-0773C4E10720}" dt="2025-01-16T17:11:08.610" v="1290" actId="404"/>
          <ac:spMkLst>
            <pc:docMk/>
            <pc:sldMk cId="0" sldId="265"/>
            <ac:spMk id="415" creationId="{00000000-0000-0000-0000-000000000000}"/>
          </ac:spMkLst>
        </pc:spChg>
        <pc:spChg chg="mod">
          <ac:chgData name="Wendy Tran" userId="1f361c1e97a85f4b" providerId="LiveId" clId="{B6354334-B478-4EFE-9CB5-0773C4E10720}" dt="2025-01-16T18:13:36.733" v="1579" actId="1076"/>
          <ac:spMkLst>
            <pc:docMk/>
            <pc:sldMk cId="0" sldId="265"/>
            <ac:spMk id="450" creationId="{00000000-0000-0000-0000-000000000000}"/>
          </ac:spMkLst>
        </pc:spChg>
        <pc:spChg chg="mod">
          <ac:chgData name="Wendy Tran" userId="1f361c1e97a85f4b" providerId="LiveId" clId="{B6354334-B478-4EFE-9CB5-0773C4E10720}" dt="2025-01-17T08:54:41.543" v="1606" actId="1036"/>
          <ac:spMkLst>
            <pc:docMk/>
            <pc:sldMk cId="0" sldId="265"/>
            <ac:spMk id="452" creationId="{00000000-0000-0000-0000-000000000000}"/>
          </ac:spMkLst>
        </pc:spChg>
        <pc:spChg chg="mod">
          <ac:chgData name="Wendy Tran" userId="1f361c1e97a85f4b" providerId="LiveId" clId="{B6354334-B478-4EFE-9CB5-0773C4E10720}" dt="2025-01-17T08:54:30.093" v="1602" actId="1076"/>
          <ac:spMkLst>
            <pc:docMk/>
            <pc:sldMk cId="0" sldId="265"/>
            <ac:spMk id="453" creationId="{00000000-0000-0000-0000-000000000000}"/>
          </ac:spMkLst>
        </pc:spChg>
        <pc:grpChg chg="add mod">
          <ac:chgData name="Wendy Tran" userId="1f361c1e97a85f4b" providerId="LiveId" clId="{B6354334-B478-4EFE-9CB5-0773C4E10720}" dt="2025-01-16T18:12:22.142" v="1555" actId="1035"/>
          <ac:grpSpMkLst>
            <pc:docMk/>
            <pc:sldMk cId="0" sldId="265"/>
            <ac:grpSpMk id="6" creationId="{38F9390E-A006-F38D-8EC3-52B7975E2968}"/>
          </ac:grpSpMkLst>
        </pc:grpChg>
        <pc:grpChg chg="add mod">
          <ac:chgData name="Wendy Tran" userId="1f361c1e97a85f4b" providerId="LiveId" clId="{B6354334-B478-4EFE-9CB5-0773C4E10720}" dt="2025-01-16T18:12:22.142" v="1555" actId="1035"/>
          <ac:grpSpMkLst>
            <pc:docMk/>
            <pc:sldMk cId="0" sldId="265"/>
            <ac:grpSpMk id="16" creationId="{5EE562E5-43D1-02D3-9023-EBFEC7C8816D}"/>
          </ac:grpSpMkLst>
        </pc:grpChg>
        <pc:grpChg chg="mod">
          <ac:chgData name="Wendy Tran" userId="1f361c1e97a85f4b" providerId="LiveId" clId="{B6354334-B478-4EFE-9CB5-0773C4E10720}" dt="2025-01-16T18:13:57.704" v="1596" actId="1036"/>
          <ac:grpSpMkLst>
            <pc:docMk/>
            <pc:sldMk cId="0" sldId="265"/>
            <ac:grpSpMk id="401" creationId="{00000000-0000-0000-0000-000000000000}"/>
          </ac:grpSpMkLst>
        </pc:grpChg>
        <pc:grpChg chg="mod">
          <ac:chgData name="Wendy Tran" userId="1f361c1e97a85f4b" providerId="LiveId" clId="{B6354334-B478-4EFE-9CB5-0773C4E10720}" dt="2025-01-16T18:13:57.704" v="1596" actId="1036"/>
          <ac:grpSpMkLst>
            <pc:docMk/>
            <pc:sldMk cId="0" sldId="265"/>
            <ac:grpSpMk id="406" creationId="{00000000-0000-0000-0000-000000000000}"/>
          </ac:grpSpMkLst>
        </pc:grpChg>
        <pc:grpChg chg="add del">
          <ac:chgData name="Wendy Tran" userId="1f361c1e97a85f4b" providerId="LiveId" clId="{B6354334-B478-4EFE-9CB5-0773C4E10720}" dt="2025-01-16T17:11:03.059" v="1287" actId="478"/>
          <ac:grpSpMkLst>
            <pc:docMk/>
            <pc:sldMk cId="0" sldId="265"/>
            <ac:grpSpMk id="408" creationId="{00000000-0000-0000-0000-000000000000}"/>
          </ac:grpSpMkLst>
        </pc:grpChg>
        <pc:grpChg chg="mod">
          <ac:chgData name="Wendy Tran" userId="1f361c1e97a85f4b" providerId="LiveId" clId="{B6354334-B478-4EFE-9CB5-0773C4E10720}" dt="2025-01-16T18:13:57.704" v="1596" actId="1036"/>
          <ac:grpSpMkLst>
            <pc:docMk/>
            <pc:sldMk cId="0" sldId="265"/>
            <ac:grpSpMk id="411" creationId="{00000000-0000-0000-0000-000000000000}"/>
          </ac:grpSpMkLst>
        </pc:grpChg>
        <pc:grpChg chg="add del">
          <ac:chgData name="Wendy Tran" userId="1f361c1e97a85f4b" providerId="LiveId" clId="{B6354334-B478-4EFE-9CB5-0773C4E10720}" dt="2025-01-16T17:11:02.744" v="1286" actId="478"/>
          <ac:grpSpMkLst>
            <pc:docMk/>
            <pc:sldMk cId="0" sldId="265"/>
            <ac:grpSpMk id="413" creationId="{00000000-0000-0000-0000-000000000000}"/>
          </ac:grpSpMkLst>
        </pc:grpChg>
        <pc:grpChg chg="mod">
          <ac:chgData name="Wendy Tran" userId="1f361c1e97a85f4b" providerId="LiveId" clId="{B6354334-B478-4EFE-9CB5-0773C4E10720}" dt="2025-01-16T18:12:22.142" v="1555" actId="1035"/>
          <ac:grpSpMkLst>
            <pc:docMk/>
            <pc:sldMk cId="0" sldId="265"/>
            <ac:grpSpMk id="416" creationId="{00000000-0000-0000-0000-000000000000}"/>
          </ac:grpSpMkLst>
        </pc:grpChg>
        <pc:grpChg chg="mod">
          <ac:chgData name="Wendy Tran" userId="1f361c1e97a85f4b" providerId="LiveId" clId="{B6354334-B478-4EFE-9CB5-0773C4E10720}" dt="2025-01-16T18:12:22.142" v="1555" actId="1035"/>
          <ac:grpSpMkLst>
            <pc:docMk/>
            <pc:sldMk cId="0" sldId="265"/>
            <ac:grpSpMk id="436" creationId="{00000000-0000-0000-0000-000000000000}"/>
          </ac:grpSpMkLst>
        </pc:grpChg>
        <pc:grpChg chg="mod">
          <ac:chgData name="Wendy Tran" userId="1f361c1e97a85f4b" providerId="LiveId" clId="{B6354334-B478-4EFE-9CB5-0773C4E10720}" dt="2025-01-16T18:13:57.704" v="1596" actId="1036"/>
          <ac:grpSpMkLst>
            <pc:docMk/>
            <pc:sldMk cId="0" sldId="265"/>
            <ac:grpSpMk id="449" creationId="{00000000-0000-0000-0000-000000000000}"/>
          </ac:grpSpMkLst>
        </pc:grpChg>
        <pc:cxnChg chg="mod">
          <ac:chgData name="Wendy Tran" userId="1f361c1e97a85f4b" providerId="LiveId" clId="{B6354334-B478-4EFE-9CB5-0773C4E10720}" dt="2025-01-16T18:12:22.142" v="1555" actId="1035"/>
          <ac:cxnSpMkLst>
            <pc:docMk/>
            <pc:sldMk cId="0" sldId="265"/>
            <ac:cxnSpMk id="455" creationId="{00000000-0000-0000-0000-000000000000}"/>
          </ac:cxnSpMkLst>
        </pc:cxnChg>
        <pc:cxnChg chg="mod">
          <ac:chgData name="Wendy Tran" userId="1f361c1e97a85f4b" providerId="LiveId" clId="{B6354334-B478-4EFE-9CB5-0773C4E10720}" dt="2025-01-16T18:12:22.142" v="1555" actId="1035"/>
          <ac:cxnSpMkLst>
            <pc:docMk/>
            <pc:sldMk cId="0" sldId="265"/>
            <ac:cxnSpMk id="456" creationId="{00000000-0000-0000-0000-000000000000}"/>
          </ac:cxnSpMkLst>
        </pc:cxnChg>
        <pc:cxnChg chg="mod">
          <ac:chgData name="Wendy Tran" userId="1f361c1e97a85f4b" providerId="LiveId" clId="{B6354334-B478-4EFE-9CB5-0773C4E10720}" dt="2025-01-16T18:12:22.142" v="1555" actId="1035"/>
          <ac:cxnSpMkLst>
            <pc:docMk/>
            <pc:sldMk cId="0" sldId="265"/>
            <ac:cxnSpMk id="457" creationId="{00000000-0000-0000-0000-000000000000}"/>
          </ac:cxnSpMkLst>
        </pc:cxnChg>
        <pc:cxnChg chg="mod">
          <ac:chgData name="Wendy Tran" userId="1f361c1e97a85f4b" providerId="LiveId" clId="{B6354334-B478-4EFE-9CB5-0773C4E10720}" dt="2025-01-16T18:12:22.142" v="1555" actId="1035"/>
          <ac:cxnSpMkLst>
            <pc:docMk/>
            <pc:sldMk cId="0" sldId="265"/>
            <ac:cxnSpMk id="458" creationId="{00000000-0000-0000-0000-000000000000}"/>
          </ac:cxnSpMkLst>
        </pc:cxnChg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66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67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68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69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70"/>
        </pc:sldMkLst>
      </pc:sldChg>
      <pc:sldChg chg="addSp delSp modSp add del mod ord">
        <pc:chgData name="Wendy Tran" userId="1f361c1e97a85f4b" providerId="LiveId" clId="{B6354334-B478-4EFE-9CB5-0773C4E10720}" dt="2025-02-09T18:48:38.673" v="12847" actId="478"/>
        <pc:sldMkLst>
          <pc:docMk/>
          <pc:sldMk cId="0" sldId="271"/>
        </pc:sldMkLst>
        <pc:spChg chg="add mod">
          <ac:chgData name="Wendy Tran" userId="1f361c1e97a85f4b" providerId="LiveId" clId="{B6354334-B478-4EFE-9CB5-0773C4E10720}" dt="2025-02-09T18:43:27.214" v="12737"/>
          <ac:spMkLst>
            <pc:docMk/>
            <pc:sldMk cId="0" sldId="271"/>
            <ac:spMk id="4" creationId="{6EEF264F-FF61-8646-C936-F1578B91C205}"/>
          </ac:spMkLst>
        </pc:spChg>
        <pc:spChg chg="add mod">
          <ac:chgData name="Wendy Tran" userId="1f361c1e97a85f4b" providerId="LiveId" clId="{B6354334-B478-4EFE-9CB5-0773C4E10720}" dt="2025-02-09T18:45:27.193" v="12778"/>
          <ac:spMkLst>
            <pc:docMk/>
            <pc:sldMk cId="0" sldId="271"/>
            <ac:spMk id="6" creationId="{41687DCC-41BF-89B8-1DE2-6FA26E1F328E}"/>
          </ac:spMkLst>
        </pc:spChg>
        <pc:spChg chg="add mod">
          <ac:chgData name="Wendy Tran" userId="1f361c1e97a85f4b" providerId="LiveId" clId="{B6354334-B478-4EFE-9CB5-0773C4E10720}" dt="2025-02-03T03:18:46.846" v="7709" actId="1035"/>
          <ac:spMkLst>
            <pc:docMk/>
            <pc:sldMk cId="0" sldId="271"/>
            <ac:spMk id="9" creationId="{CFBDC5F0-5EB9-A30E-ABBA-F92639FAEA89}"/>
          </ac:spMkLst>
        </pc:spChg>
        <pc:spChg chg="add mod">
          <ac:chgData name="Wendy Tran" userId="1f361c1e97a85f4b" providerId="LiveId" clId="{B6354334-B478-4EFE-9CB5-0773C4E10720}" dt="2025-02-03T03:18:46.846" v="7709" actId="1035"/>
          <ac:spMkLst>
            <pc:docMk/>
            <pc:sldMk cId="0" sldId="271"/>
            <ac:spMk id="11" creationId="{45F2440E-4A3F-B273-FBBD-5035F3836560}"/>
          </ac:spMkLst>
        </pc:spChg>
        <pc:spChg chg="mod">
          <ac:chgData name="Wendy Tran" userId="1f361c1e97a85f4b" providerId="LiveId" clId="{B6354334-B478-4EFE-9CB5-0773C4E10720}" dt="2025-02-03T03:20:47.628" v="7733" actId="1076"/>
          <ac:spMkLst>
            <pc:docMk/>
            <pc:sldMk cId="0" sldId="271"/>
            <ac:spMk id="14" creationId="{39A5B89B-8615-CBCC-5320-D3A49FF59D5C}"/>
          </ac:spMkLst>
        </pc:spChg>
        <pc:spChg chg="mod">
          <ac:chgData name="Wendy Tran" userId="1f361c1e97a85f4b" providerId="LiveId" clId="{B6354334-B478-4EFE-9CB5-0773C4E10720}" dt="2025-02-03T03:11:59.017" v="7573" actId="20577"/>
          <ac:spMkLst>
            <pc:docMk/>
            <pc:sldMk cId="0" sldId="271"/>
            <ac:spMk id="15" creationId="{0784C493-70CC-4249-F97C-59B7D8C3E18F}"/>
          </ac:spMkLst>
        </pc:spChg>
        <pc:spChg chg="add mod">
          <ac:chgData name="Wendy Tran" userId="1f361c1e97a85f4b" providerId="LiveId" clId="{B6354334-B478-4EFE-9CB5-0773C4E10720}" dt="2025-02-03T03:18:33.788" v="7689" actId="1076"/>
          <ac:spMkLst>
            <pc:docMk/>
            <pc:sldMk cId="0" sldId="271"/>
            <ac:spMk id="23" creationId="{A426102E-F385-1138-9D79-93352AD4CA91}"/>
          </ac:spMkLst>
        </pc:spChg>
        <pc:spChg chg="add del mod">
          <ac:chgData name="Wendy Tran" userId="1f361c1e97a85f4b" providerId="LiveId" clId="{B6354334-B478-4EFE-9CB5-0773C4E10720}" dt="2025-02-09T18:48:38.673" v="12847" actId="478"/>
          <ac:spMkLst>
            <pc:docMk/>
            <pc:sldMk cId="0" sldId="271"/>
            <ac:spMk id="24" creationId="{C8E75158-A334-43DC-6146-72628127B0D8}"/>
          </ac:spMkLst>
        </pc:spChg>
        <pc:spChg chg="mod">
          <ac:chgData name="Wendy Tran" userId="1f361c1e97a85f4b" providerId="LiveId" clId="{B6354334-B478-4EFE-9CB5-0773C4E10720}" dt="2025-02-03T03:18:46.846" v="7709" actId="1035"/>
          <ac:spMkLst>
            <pc:docMk/>
            <pc:sldMk cId="0" sldId="271"/>
            <ac:spMk id="698" creationId="{00000000-0000-0000-0000-000000000000}"/>
          </ac:spMkLst>
        </pc:spChg>
        <pc:spChg chg="mod">
          <ac:chgData name="Wendy Tran" userId="1f361c1e97a85f4b" providerId="LiveId" clId="{B6354334-B478-4EFE-9CB5-0773C4E10720}" dt="2025-02-03T03:18:46.846" v="7709" actId="1035"/>
          <ac:spMkLst>
            <pc:docMk/>
            <pc:sldMk cId="0" sldId="271"/>
            <ac:spMk id="699" creationId="{00000000-0000-0000-0000-000000000000}"/>
          </ac:spMkLst>
        </pc:spChg>
        <pc:spChg chg="mod">
          <ac:chgData name="Wendy Tran" userId="1f361c1e97a85f4b" providerId="LiveId" clId="{B6354334-B478-4EFE-9CB5-0773C4E10720}" dt="2025-02-03T03:18:46.846" v="7709" actId="1035"/>
          <ac:spMkLst>
            <pc:docMk/>
            <pc:sldMk cId="0" sldId="271"/>
            <ac:spMk id="700" creationId="{00000000-0000-0000-0000-000000000000}"/>
          </ac:spMkLst>
        </pc:spChg>
        <pc:spChg chg="mod">
          <ac:chgData name="Wendy Tran" userId="1f361c1e97a85f4b" providerId="LiveId" clId="{B6354334-B478-4EFE-9CB5-0773C4E10720}" dt="2025-02-03T03:18:46.846" v="7709" actId="1035"/>
          <ac:spMkLst>
            <pc:docMk/>
            <pc:sldMk cId="0" sldId="271"/>
            <ac:spMk id="701" creationId="{00000000-0000-0000-0000-000000000000}"/>
          </ac:spMkLst>
        </pc:spChg>
        <pc:spChg chg="mod">
          <ac:chgData name="Wendy Tran" userId="1f361c1e97a85f4b" providerId="LiveId" clId="{B6354334-B478-4EFE-9CB5-0773C4E10720}" dt="2025-02-03T03:18:46.846" v="7709" actId="1035"/>
          <ac:spMkLst>
            <pc:docMk/>
            <pc:sldMk cId="0" sldId="271"/>
            <ac:spMk id="702" creationId="{00000000-0000-0000-0000-000000000000}"/>
          </ac:spMkLst>
        </pc:spChg>
        <pc:spChg chg="mod">
          <ac:chgData name="Wendy Tran" userId="1f361c1e97a85f4b" providerId="LiveId" clId="{B6354334-B478-4EFE-9CB5-0773C4E10720}" dt="2025-02-03T03:06:08.903" v="7408" actId="1076"/>
          <ac:spMkLst>
            <pc:docMk/>
            <pc:sldMk cId="0" sldId="271"/>
            <ac:spMk id="709" creationId="{00000000-0000-0000-0000-000000000000}"/>
          </ac:spMkLst>
        </pc:spChg>
        <pc:spChg chg="mod">
          <ac:chgData name="Wendy Tran" userId="1f361c1e97a85f4b" providerId="LiveId" clId="{B6354334-B478-4EFE-9CB5-0773C4E10720}" dt="2025-02-03T03:02:48.817" v="7311" actId="1076"/>
          <ac:spMkLst>
            <pc:docMk/>
            <pc:sldMk cId="0" sldId="271"/>
            <ac:spMk id="715" creationId="{00000000-0000-0000-0000-000000000000}"/>
          </ac:spMkLst>
        </pc:spChg>
        <pc:spChg chg="mod">
          <ac:chgData name="Wendy Tran" userId="1f361c1e97a85f4b" providerId="LiveId" clId="{B6354334-B478-4EFE-9CB5-0773C4E10720}" dt="2025-02-03T03:05:16.911" v="7400" actId="14100"/>
          <ac:spMkLst>
            <pc:docMk/>
            <pc:sldMk cId="0" sldId="271"/>
            <ac:spMk id="720" creationId="{00000000-0000-0000-0000-000000000000}"/>
          </ac:spMkLst>
        </pc:spChg>
        <pc:spChg chg="mod">
          <ac:chgData name="Wendy Tran" userId="1f361c1e97a85f4b" providerId="LiveId" clId="{B6354334-B478-4EFE-9CB5-0773C4E10720}" dt="2025-02-03T03:07:24.160" v="7448" actId="1076"/>
          <ac:spMkLst>
            <pc:docMk/>
            <pc:sldMk cId="0" sldId="271"/>
            <ac:spMk id="725" creationId="{00000000-0000-0000-0000-000000000000}"/>
          </ac:spMkLst>
        </pc:spChg>
        <pc:spChg chg="mod topLvl">
          <ac:chgData name="Wendy Tran" userId="1f361c1e97a85f4b" providerId="LiveId" clId="{B6354334-B478-4EFE-9CB5-0773C4E10720}" dt="2025-02-03T03:18:46.846" v="7709" actId="1035"/>
          <ac:spMkLst>
            <pc:docMk/>
            <pc:sldMk cId="0" sldId="271"/>
            <ac:spMk id="731" creationId="{00000000-0000-0000-0000-000000000000}"/>
          </ac:spMkLst>
        </pc:spChg>
        <pc:grpChg chg="add mod">
          <ac:chgData name="Wendy Tran" userId="1f361c1e97a85f4b" providerId="LiveId" clId="{B6354334-B478-4EFE-9CB5-0773C4E10720}" dt="2025-02-03T03:20:12.595" v="7724" actId="14100"/>
          <ac:grpSpMkLst>
            <pc:docMk/>
            <pc:sldMk cId="0" sldId="271"/>
            <ac:grpSpMk id="13" creationId="{2504D459-5CB8-C68B-1D78-80ABFF7AC0AD}"/>
          </ac:grpSpMkLst>
        </pc:grpChg>
        <pc:picChg chg="add mod modCrop">
          <ac:chgData name="Wendy Tran" userId="1f361c1e97a85f4b" providerId="LiveId" clId="{B6354334-B478-4EFE-9CB5-0773C4E10720}" dt="2025-02-03T03:06:06.579" v="7407" actId="1076"/>
          <ac:picMkLst>
            <pc:docMk/>
            <pc:sldMk cId="0" sldId="271"/>
            <ac:picMk id="2" creationId="{A594ADEB-89BB-7805-DF4D-4DC272A4AFE8}"/>
          </ac:picMkLst>
        </pc:picChg>
        <pc:picChg chg="add mod modCrop">
          <ac:chgData name="Wendy Tran" userId="1f361c1e97a85f4b" providerId="LiveId" clId="{B6354334-B478-4EFE-9CB5-0773C4E10720}" dt="2025-02-03T03:05:43.531" v="7404" actId="1076"/>
          <ac:picMkLst>
            <pc:docMk/>
            <pc:sldMk cId="0" sldId="271"/>
            <ac:picMk id="3" creationId="{5B0E659C-36BF-5441-5C0F-4772DAA5927B}"/>
          </ac:picMkLst>
        </pc:picChg>
        <pc:picChg chg="add mod">
          <ac:chgData name="Wendy Tran" userId="1f361c1e97a85f4b" providerId="LiveId" clId="{B6354334-B478-4EFE-9CB5-0773C4E10720}" dt="2025-02-03T03:18:46.846" v="7709" actId="1035"/>
          <ac:picMkLst>
            <pc:docMk/>
            <pc:sldMk cId="0" sldId="271"/>
            <ac:picMk id="5" creationId="{5FC11BA8-488E-E1F0-6C25-6C5C35268A05}"/>
          </ac:picMkLst>
        </pc:picChg>
        <pc:picChg chg="add mod">
          <ac:chgData name="Wendy Tran" userId="1f361c1e97a85f4b" providerId="LiveId" clId="{B6354334-B478-4EFE-9CB5-0773C4E10720}" dt="2025-02-03T03:18:46.846" v="7709" actId="1035"/>
          <ac:picMkLst>
            <pc:docMk/>
            <pc:sldMk cId="0" sldId="271"/>
            <ac:picMk id="7" creationId="{5D628EDD-06BA-A81E-C035-C84D47F13E83}"/>
          </ac:picMkLst>
        </pc:picChg>
        <pc:picChg chg="add mod">
          <ac:chgData name="Wendy Tran" userId="1f361c1e97a85f4b" providerId="LiveId" clId="{B6354334-B478-4EFE-9CB5-0773C4E10720}" dt="2025-02-09T18:39:56.842" v="12673" actId="1076"/>
          <ac:picMkLst>
            <pc:docMk/>
            <pc:sldMk cId="0" sldId="271"/>
            <ac:picMk id="8" creationId="{4C8FA216-2918-20B8-0EFC-F4034B711645}"/>
          </ac:picMkLst>
        </pc:picChg>
        <pc:picChg chg="add mod">
          <ac:chgData name="Wendy Tran" userId="1f361c1e97a85f4b" providerId="LiveId" clId="{B6354334-B478-4EFE-9CB5-0773C4E10720}" dt="2025-02-09T18:31:19.312" v="12662" actId="1038"/>
          <ac:picMkLst>
            <pc:docMk/>
            <pc:sldMk cId="0" sldId="271"/>
            <ac:picMk id="26" creationId="{0BF4EA50-589B-8FA4-4447-FF781AAF7A82}"/>
          </ac:picMkLst>
        </pc:picChg>
        <pc:cxnChg chg="add mod">
          <ac:chgData name="Wendy Tran" userId="1f361c1e97a85f4b" providerId="LiveId" clId="{B6354334-B478-4EFE-9CB5-0773C4E10720}" dt="2025-02-03T03:11:52.017" v="7571" actId="1076"/>
          <ac:cxnSpMkLst>
            <pc:docMk/>
            <pc:sldMk cId="0" sldId="271"/>
            <ac:cxnSpMk id="12" creationId="{5DD7624A-6792-27B0-577A-9691186F572B}"/>
          </ac:cxnSpMkLst>
        </pc:cxnChg>
        <pc:cxnChg chg="add mod">
          <ac:chgData name="Wendy Tran" userId="1f361c1e97a85f4b" providerId="LiveId" clId="{B6354334-B478-4EFE-9CB5-0773C4E10720}" dt="2025-02-03T03:20:12.595" v="7724" actId="14100"/>
          <ac:cxnSpMkLst>
            <pc:docMk/>
            <pc:sldMk cId="0" sldId="271"/>
            <ac:cxnSpMk id="16" creationId="{A1DFEE7E-92E0-ED01-CEB3-0517CF9673CD}"/>
          </ac:cxnSpMkLst>
        </pc:cxnChg>
        <pc:cxnChg chg="add mod">
          <ac:chgData name="Wendy Tran" userId="1f361c1e97a85f4b" providerId="LiveId" clId="{B6354334-B478-4EFE-9CB5-0773C4E10720}" dt="2025-02-03T03:20:12.595" v="7724" actId="14100"/>
          <ac:cxnSpMkLst>
            <pc:docMk/>
            <pc:sldMk cId="0" sldId="271"/>
            <ac:cxnSpMk id="17" creationId="{0B2A47DE-07A3-BFA9-5240-036AB03F170C}"/>
          </ac:cxnSpMkLst>
        </pc:cxnChg>
        <pc:cxnChg chg="add mod">
          <ac:chgData name="Wendy Tran" userId="1f361c1e97a85f4b" providerId="LiveId" clId="{B6354334-B478-4EFE-9CB5-0773C4E10720}" dt="2025-02-03T03:19:24.425" v="7712" actId="14100"/>
          <ac:cxnSpMkLst>
            <pc:docMk/>
            <pc:sldMk cId="0" sldId="271"/>
            <ac:cxnSpMk id="18" creationId="{262EB119-F409-698A-CEE2-464F6363671C}"/>
          </ac:cxnSpMkLst>
        </pc:cxnChg>
        <pc:cxnChg chg="mod">
          <ac:chgData name="Wendy Tran" userId="1f361c1e97a85f4b" providerId="LiveId" clId="{B6354334-B478-4EFE-9CB5-0773C4E10720}" dt="2025-02-03T03:01:26.490" v="7296" actId="478"/>
          <ac:cxnSpMkLst>
            <pc:docMk/>
            <pc:sldMk cId="0" sldId="271"/>
            <ac:cxnSpMk id="737" creationId="{00000000-0000-0000-0000-000000000000}"/>
          </ac:cxnSpMkLst>
        </pc:cxnChg>
        <pc:cxnChg chg="mod">
          <ac:chgData name="Wendy Tran" userId="1f361c1e97a85f4b" providerId="LiveId" clId="{B6354334-B478-4EFE-9CB5-0773C4E10720}" dt="2025-02-03T03:02:54.657" v="7313" actId="478"/>
          <ac:cxnSpMkLst>
            <pc:docMk/>
            <pc:sldMk cId="0" sldId="271"/>
            <ac:cxnSpMk id="738" creationId="{00000000-0000-0000-0000-000000000000}"/>
          </ac:cxnSpMkLst>
        </pc:cxnChg>
        <pc:cxnChg chg="mod">
          <ac:chgData name="Wendy Tran" userId="1f361c1e97a85f4b" providerId="LiveId" clId="{B6354334-B478-4EFE-9CB5-0773C4E10720}" dt="2025-02-03T03:07:36.031" v="7449" actId="478"/>
          <ac:cxnSpMkLst>
            <pc:docMk/>
            <pc:sldMk cId="0" sldId="271"/>
            <ac:cxnSpMk id="739" creationId="{00000000-0000-0000-0000-000000000000}"/>
          </ac:cxnSpMkLst>
        </pc:cxnChg>
        <pc:cxnChg chg="mod">
          <ac:chgData name="Wendy Tran" userId="1f361c1e97a85f4b" providerId="LiveId" clId="{B6354334-B478-4EFE-9CB5-0773C4E10720}" dt="2025-02-03T03:02:02.311" v="7302" actId="478"/>
          <ac:cxnSpMkLst>
            <pc:docMk/>
            <pc:sldMk cId="0" sldId="271"/>
            <ac:cxnSpMk id="740" creationId="{00000000-0000-0000-0000-000000000000}"/>
          </ac:cxnSpMkLst>
        </pc:cxnChg>
        <pc:cxnChg chg="mod">
          <ac:chgData name="Wendy Tran" userId="1f361c1e97a85f4b" providerId="LiveId" clId="{B6354334-B478-4EFE-9CB5-0773C4E10720}" dt="2025-02-03T03:06:49.280" v="7410" actId="478"/>
          <ac:cxnSpMkLst>
            <pc:docMk/>
            <pc:sldMk cId="0" sldId="271"/>
            <ac:cxnSpMk id="741" creationId="{00000000-0000-0000-0000-000000000000}"/>
          </ac:cxnSpMkLst>
        </pc:cxnChg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72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73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74"/>
        </pc:sldMkLst>
      </pc:sldChg>
      <pc:sldChg chg="modSp del mod">
        <pc:chgData name="Wendy Tran" userId="1f361c1e97a85f4b" providerId="LiveId" clId="{B6354334-B478-4EFE-9CB5-0773C4E10720}" dt="2025-02-03T09:59:59.004" v="12482" actId="47"/>
        <pc:sldMkLst>
          <pc:docMk/>
          <pc:sldMk cId="0" sldId="275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76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77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78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79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0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1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2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3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4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5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6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7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8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89"/>
        </pc:sldMkLst>
      </pc:sldChg>
      <pc:sldChg chg="del">
        <pc:chgData name="Wendy Tran" userId="1f361c1e97a85f4b" providerId="LiveId" clId="{B6354334-B478-4EFE-9CB5-0773C4E10720}" dt="2025-02-03T09:59:59.004" v="12482" actId="47"/>
        <pc:sldMkLst>
          <pc:docMk/>
          <pc:sldMk cId="0" sldId="290"/>
        </pc:sldMkLst>
      </pc:sldChg>
      <pc:sldChg chg="add del">
        <pc:chgData name="Wendy Tran" userId="1f361c1e97a85f4b" providerId="LiveId" clId="{B6354334-B478-4EFE-9CB5-0773C4E10720}" dt="2025-02-03T09:59:59.004" v="12482" actId="47"/>
        <pc:sldMkLst>
          <pc:docMk/>
          <pc:sldMk cId="1104443614" sldId="291"/>
        </pc:sldMkLst>
      </pc:sldChg>
      <pc:sldChg chg="add del">
        <pc:chgData name="Wendy Tran" userId="1f361c1e97a85f4b" providerId="LiveId" clId="{B6354334-B478-4EFE-9CB5-0773C4E10720}" dt="2025-02-03T09:59:59.004" v="12482" actId="47"/>
        <pc:sldMkLst>
          <pc:docMk/>
          <pc:sldMk cId="124992861" sldId="292"/>
        </pc:sldMkLst>
      </pc:sldChg>
      <pc:sldChg chg="add del">
        <pc:chgData name="Wendy Tran" userId="1f361c1e97a85f4b" providerId="LiveId" clId="{B6354334-B478-4EFE-9CB5-0773C4E10720}" dt="2025-02-03T09:59:59.004" v="12482" actId="47"/>
        <pc:sldMkLst>
          <pc:docMk/>
          <pc:sldMk cId="1173132637" sldId="293"/>
        </pc:sldMkLst>
      </pc:sldChg>
      <pc:sldChg chg="addSp delSp modSp add mod">
        <pc:chgData name="Wendy Tran" userId="1f361c1e97a85f4b" providerId="LiveId" clId="{B6354334-B478-4EFE-9CB5-0773C4E10720}" dt="2025-02-09T18:48:35.513" v="12833" actId="20577"/>
        <pc:sldMkLst>
          <pc:docMk/>
          <pc:sldMk cId="685940688" sldId="294"/>
        </pc:sldMkLst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3" creationId="{6DC6C7FE-6EAC-9411-5BC4-DE454FC1A178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4" creationId="{7C74E98E-661D-8DE1-1AFB-6C985B0E389D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5" creationId="{32BB4F35-1CF6-99D2-34A3-E488684EFA6D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6" creationId="{95DA2838-B4C9-FD7C-D793-B56B00DEBC08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7" creationId="{69DFB205-0745-231F-B728-8EDE26CEA4BD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8" creationId="{D2AC2B64-543C-3F0D-657E-ECD4AF6BB229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9" creationId="{3C36B9A6-932C-74B3-67A8-7B0AB0DCC41F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10" creationId="{2B9B3408-6862-CA6F-8549-71DCAFA42314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11" creationId="{E56125D5-B58E-218D-90CA-8CB28575CBBC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12" creationId="{C233CB4E-BE52-7D19-64FE-3E4538E45CB5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13" creationId="{E1233E9D-E923-D73E-D0DF-4FD5B9D74215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14" creationId="{6ACE91A2-1DB0-E38E-3585-845AAE723E22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15" creationId="{58DDACAE-209F-720B-E89D-59A9D08DCB35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16" creationId="{DCDDE5E1-C358-4D34-E991-046112604F92}"/>
          </ac:spMkLst>
        </pc:spChg>
        <pc:spChg chg="mod">
          <ac:chgData name="Wendy Tran" userId="1f361c1e97a85f4b" providerId="LiveId" clId="{B6354334-B478-4EFE-9CB5-0773C4E10720}" dt="2025-01-17T11:13:43.519" v="2038"/>
          <ac:spMkLst>
            <pc:docMk/>
            <pc:sldMk cId="685940688" sldId="294"/>
            <ac:spMk id="17" creationId="{B446BD96-3666-1A24-447E-405BEAC69E66}"/>
          </ac:spMkLst>
        </pc:spChg>
        <pc:spChg chg="mod">
          <ac:chgData name="Wendy Tran" userId="1f361c1e97a85f4b" providerId="LiveId" clId="{B6354334-B478-4EFE-9CB5-0773C4E10720}" dt="2025-02-09T18:48:35.513" v="12833" actId="20577"/>
          <ac:spMkLst>
            <pc:docMk/>
            <pc:sldMk cId="685940688" sldId="294"/>
            <ac:spMk id="140" creationId="{D354309A-78C5-5AD6-D39A-63934034ECD7}"/>
          </ac:spMkLst>
        </pc:spChg>
        <pc:spChg chg="mod">
          <ac:chgData name="Wendy Tran" userId="1f361c1e97a85f4b" providerId="LiveId" clId="{B6354334-B478-4EFE-9CB5-0773C4E10720}" dt="2025-01-17T14:21:03.680" v="3837" actId="1076"/>
          <ac:spMkLst>
            <pc:docMk/>
            <pc:sldMk cId="685940688" sldId="294"/>
            <ac:spMk id="141" creationId="{A6ECE870-C2ED-9A63-CF02-95A354183F45}"/>
          </ac:spMkLst>
        </pc:spChg>
        <pc:grpChg chg="add mod">
          <ac:chgData name="Wendy Tran" userId="1f361c1e97a85f4b" providerId="LiveId" clId="{B6354334-B478-4EFE-9CB5-0773C4E10720}" dt="2025-01-17T11:38:26.181" v="2553" actId="1035"/>
          <ac:grpSpMkLst>
            <pc:docMk/>
            <pc:sldMk cId="685940688" sldId="294"/>
            <ac:grpSpMk id="2" creationId="{87FBD8BF-B6B4-5ECC-18E9-9C4337CE185E}"/>
          </ac:grpSpMkLst>
        </pc:grpChg>
        <pc:graphicFrameChg chg="add del mod modGraphic">
          <ac:chgData name="Wendy Tran" userId="1f361c1e97a85f4b" providerId="LiveId" clId="{B6354334-B478-4EFE-9CB5-0773C4E10720}" dt="2025-02-03T08:46:48.132" v="12415" actId="20577"/>
          <ac:graphicFrameMkLst>
            <pc:docMk/>
            <pc:sldMk cId="685940688" sldId="294"/>
            <ac:graphicFrameMk id="142" creationId="{E29C4D54-F138-1D53-22DC-7F2F7CC4BE49}"/>
          </ac:graphicFrameMkLst>
        </pc:graphicFrameChg>
        <pc:picChg chg="add mod">
          <ac:chgData name="Wendy Tran" userId="1f361c1e97a85f4b" providerId="LiveId" clId="{B6354334-B478-4EFE-9CB5-0773C4E10720}" dt="2025-01-17T11:38:50.803" v="2560" actId="1036"/>
          <ac:picMkLst>
            <pc:docMk/>
            <pc:sldMk cId="685940688" sldId="294"/>
            <ac:picMk id="19" creationId="{10946EB4-6711-482F-ADDB-9E08C1DCE701}"/>
          </ac:picMkLst>
        </pc:picChg>
      </pc:sldChg>
      <pc:sldChg chg="addSp delSp modSp add del mod">
        <pc:chgData name="Wendy Tran" userId="1f361c1e97a85f4b" providerId="LiveId" clId="{B6354334-B478-4EFE-9CB5-0773C4E10720}" dt="2025-02-02T22:28:03.674" v="6462" actId="47"/>
        <pc:sldMkLst>
          <pc:docMk/>
          <pc:sldMk cId="3267019786" sldId="295"/>
        </pc:sldMkLst>
      </pc:sldChg>
      <pc:sldChg chg="addSp delSp modSp add mod ord">
        <pc:chgData name="Wendy Tran" userId="1f361c1e97a85f4b" providerId="LiveId" clId="{B6354334-B478-4EFE-9CB5-0773C4E10720}" dt="2025-02-09T18:48:50.894" v="12850" actId="20577"/>
        <pc:sldMkLst>
          <pc:docMk/>
          <pc:sldMk cId="3606764835" sldId="296"/>
        </pc:sldMkLst>
        <pc:spChg chg="add mod">
          <ac:chgData name="Wendy Tran" userId="1f361c1e97a85f4b" providerId="LiveId" clId="{B6354334-B478-4EFE-9CB5-0773C4E10720}" dt="2025-02-03T03:34:30.030" v="7991" actId="1076"/>
          <ac:spMkLst>
            <pc:docMk/>
            <pc:sldMk cId="3606764835" sldId="296"/>
            <ac:spMk id="3" creationId="{CE01A720-391F-A353-1B9E-0B942E183CFB}"/>
          </ac:spMkLst>
        </pc:spChg>
        <pc:spChg chg="add mod">
          <ac:chgData name="Wendy Tran" userId="1f361c1e97a85f4b" providerId="LiveId" clId="{B6354334-B478-4EFE-9CB5-0773C4E10720}" dt="2025-02-03T03:21:50.260" v="7747" actId="1076"/>
          <ac:spMkLst>
            <pc:docMk/>
            <pc:sldMk cId="3606764835" sldId="296"/>
            <ac:spMk id="4" creationId="{61D22DE1-157F-8096-E19A-B69EA17445FC}"/>
          </ac:spMkLst>
        </pc:spChg>
        <pc:spChg chg="add mod">
          <ac:chgData name="Wendy Tran" userId="1f361c1e97a85f4b" providerId="LiveId" clId="{B6354334-B478-4EFE-9CB5-0773C4E10720}" dt="2025-02-03T03:21:30.336" v="7745" actId="1036"/>
          <ac:spMkLst>
            <pc:docMk/>
            <pc:sldMk cId="3606764835" sldId="296"/>
            <ac:spMk id="7" creationId="{6264A21E-2E71-9014-89A1-04C1B0B5A298}"/>
          </ac:spMkLst>
        </pc:spChg>
        <pc:spChg chg="add mod">
          <ac:chgData name="Wendy Tran" userId="1f361c1e97a85f4b" providerId="LiveId" clId="{B6354334-B478-4EFE-9CB5-0773C4E10720}" dt="2025-02-09T18:48:50.894" v="12850" actId="20577"/>
          <ac:spMkLst>
            <pc:docMk/>
            <pc:sldMk cId="3606764835" sldId="296"/>
            <ac:spMk id="30" creationId="{DE070F32-31A6-DF0E-CA38-59EF3052DA58}"/>
          </ac:spMkLst>
        </pc:spChg>
        <pc:picChg chg="add mod">
          <ac:chgData name="Wendy Tran" userId="1f361c1e97a85f4b" providerId="LiveId" clId="{B6354334-B478-4EFE-9CB5-0773C4E10720}" dt="2025-02-03T03:34:30.030" v="7991" actId="1076"/>
          <ac:picMkLst>
            <pc:docMk/>
            <pc:sldMk cId="3606764835" sldId="296"/>
            <ac:picMk id="2" creationId="{45257DCB-6F99-FDF4-7C1C-572F56A44F3D}"/>
          </ac:picMkLst>
        </pc:picChg>
        <pc:picChg chg="add mod">
          <ac:chgData name="Wendy Tran" userId="1f361c1e97a85f4b" providerId="LiveId" clId="{B6354334-B478-4EFE-9CB5-0773C4E10720}" dt="2025-02-03T12:27:12.649" v="12535" actId="14100"/>
          <ac:picMkLst>
            <pc:docMk/>
            <pc:sldMk cId="3606764835" sldId="296"/>
            <ac:picMk id="16" creationId="{6BC2831B-8013-3267-755C-D397029B940A}"/>
          </ac:picMkLst>
        </pc:picChg>
        <pc:picChg chg="add mod">
          <ac:chgData name="Wendy Tran" userId="1f361c1e97a85f4b" providerId="LiveId" clId="{B6354334-B478-4EFE-9CB5-0773C4E10720}" dt="2025-02-09T18:40:07.945" v="12675" actId="1036"/>
          <ac:picMkLst>
            <pc:docMk/>
            <pc:sldMk cId="3606764835" sldId="296"/>
            <ac:picMk id="18" creationId="{A89DE4AF-F06D-E90A-23D6-6F3D656CEEFF}"/>
          </ac:picMkLst>
        </pc:picChg>
        <pc:cxnChg chg="add mod">
          <ac:chgData name="Wendy Tran" userId="1f361c1e97a85f4b" providerId="LiveId" clId="{B6354334-B478-4EFE-9CB5-0773C4E10720}" dt="2025-02-03T03:21:50.260" v="7747" actId="1076"/>
          <ac:cxnSpMkLst>
            <pc:docMk/>
            <pc:sldMk cId="3606764835" sldId="296"/>
            <ac:cxnSpMk id="5" creationId="{F0D059CF-6DE6-B631-EDD0-59B365B582C9}"/>
          </ac:cxnSpMkLst>
        </pc:cxnChg>
        <pc:cxnChg chg="add mod">
          <ac:chgData name="Wendy Tran" userId="1f361c1e97a85f4b" providerId="LiveId" clId="{B6354334-B478-4EFE-9CB5-0773C4E10720}" dt="2025-02-03T03:34:35.881" v="7992" actId="14100"/>
          <ac:cxnSpMkLst>
            <pc:docMk/>
            <pc:sldMk cId="3606764835" sldId="296"/>
            <ac:cxnSpMk id="9" creationId="{BEFAB26D-8FF1-7E80-39A5-219ABE83FF93}"/>
          </ac:cxnSpMkLst>
        </pc:cxnChg>
        <pc:cxnChg chg="add mod">
          <ac:chgData name="Wendy Tran" userId="1f361c1e97a85f4b" providerId="LiveId" clId="{B6354334-B478-4EFE-9CB5-0773C4E10720}" dt="2025-02-03T03:34:23.157" v="7988" actId="14100"/>
          <ac:cxnSpMkLst>
            <pc:docMk/>
            <pc:sldMk cId="3606764835" sldId="296"/>
            <ac:cxnSpMk id="20" creationId="{D1F88175-A3C7-2B39-83D8-655B17BD6EFE}"/>
          </ac:cxnSpMkLst>
        </pc:cxnChg>
      </pc:sldChg>
      <pc:sldChg chg="add del">
        <pc:chgData name="Wendy Tran" userId="1f361c1e97a85f4b" providerId="LiveId" clId="{B6354334-B478-4EFE-9CB5-0773C4E10720}" dt="2025-01-17T11:47:52.086" v="2766" actId="47"/>
        <pc:sldMkLst>
          <pc:docMk/>
          <pc:sldMk cId="4272519467" sldId="296"/>
        </pc:sldMkLst>
      </pc:sldChg>
      <pc:sldChg chg="modSp add del mod">
        <pc:chgData name="Wendy Tran" userId="1f361c1e97a85f4b" providerId="LiveId" clId="{B6354334-B478-4EFE-9CB5-0773C4E10720}" dt="2025-01-30T16:57:32.142" v="4472" actId="47"/>
        <pc:sldMkLst>
          <pc:docMk/>
          <pc:sldMk cId="0" sldId="297"/>
        </pc:sldMkLst>
      </pc:sldChg>
      <pc:sldChg chg="addSp delSp modSp add mod ord">
        <pc:chgData name="Wendy Tran" userId="1f361c1e97a85f4b" providerId="LiveId" clId="{B6354334-B478-4EFE-9CB5-0773C4E10720}" dt="2025-02-09T18:49:05.652" v="12852"/>
        <pc:sldMkLst>
          <pc:docMk/>
          <pc:sldMk cId="2304741171" sldId="298"/>
        </pc:sldMkLst>
        <pc:spChg chg="add mod">
          <ac:chgData name="Wendy Tran" userId="1f361c1e97a85f4b" providerId="LiveId" clId="{B6354334-B478-4EFE-9CB5-0773C4E10720}" dt="2025-02-03T07:46:31.515" v="11527"/>
          <ac:spMkLst>
            <pc:docMk/>
            <pc:sldMk cId="2304741171" sldId="298"/>
            <ac:spMk id="4" creationId="{3B3972CB-1DA3-AAC2-BE10-490481CD6468}"/>
          </ac:spMkLst>
        </pc:spChg>
        <pc:spChg chg="add mod">
          <ac:chgData name="Wendy Tran" userId="1f361c1e97a85f4b" providerId="LiveId" clId="{B6354334-B478-4EFE-9CB5-0773C4E10720}" dt="2025-02-03T07:42:28.503" v="11365" actId="14100"/>
          <ac:spMkLst>
            <pc:docMk/>
            <pc:sldMk cId="2304741171" sldId="298"/>
            <ac:spMk id="5" creationId="{66E9CCED-1EB1-0B62-6C89-D2E8C85A4795}"/>
          </ac:spMkLst>
        </pc:spChg>
        <pc:spChg chg="add mod">
          <ac:chgData name="Wendy Tran" userId="1f361c1e97a85f4b" providerId="LiveId" clId="{B6354334-B478-4EFE-9CB5-0773C4E10720}" dt="2025-01-30T17:08:02.465" v="4473" actId="207"/>
          <ac:spMkLst>
            <pc:docMk/>
            <pc:sldMk cId="2304741171" sldId="298"/>
            <ac:spMk id="7" creationId="{60E955BD-C3F1-4E76-72DA-D66DDD356B1E}"/>
          </ac:spMkLst>
        </pc:spChg>
        <pc:spChg chg="add mod">
          <ac:chgData name="Wendy Tran" userId="1f361c1e97a85f4b" providerId="LiveId" clId="{B6354334-B478-4EFE-9CB5-0773C4E10720}" dt="2025-02-03T07:44:11.701" v="11524" actId="1036"/>
          <ac:spMkLst>
            <pc:docMk/>
            <pc:sldMk cId="2304741171" sldId="298"/>
            <ac:spMk id="8" creationId="{756F36CF-F759-E8BE-5815-DE9C28D43E82}"/>
          </ac:spMkLst>
        </pc:spChg>
        <pc:spChg chg="add mod">
          <ac:chgData name="Wendy Tran" userId="1f361c1e97a85f4b" providerId="LiveId" clId="{B6354334-B478-4EFE-9CB5-0773C4E10720}" dt="2025-01-30T17:08:02.465" v="4473" actId="207"/>
          <ac:spMkLst>
            <pc:docMk/>
            <pc:sldMk cId="2304741171" sldId="298"/>
            <ac:spMk id="9" creationId="{7B663538-7D86-B3AD-9D6A-40CA76E72C3B}"/>
          </ac:spMkLst>
        </pc:spChg>
        <pc:spChg chg="add mod">
          <ac:chgData name="Wendy Tran" userId="1f361c1e97a85f4b" providerId="LiveId" clId="{B6354334-B478-4EFE-9CB5-0773C4E10720}" dt="2025-02-03T07:43:13.257" v="11428" actId="1076"/>
          <ac:spMkLst>
            <pc:docMk/>
            <pc:sldMk cId="2304741171" sldId="298"/>
            <ac:spMk id="10" creationId="{9FF1A988-AC99-D9E7-66F4-37D74D6EC3B0}"/>
          </ac:spMkLst>
        </pc:spChg>
        <pc:spChg chg="add mod">
          <ac:chgData name="Wendy Tran" userId="1f361c1e97a85f4b" providerId="LiveId" clId="{B6354334-B478-4EFE-9CB5-0773C4E10720}" dt="2025-01-30T17:08:02.465" v="4473" actId="207"/>
          <ac:spMkLst>
            <pc:docMk/>
            <pc:sldMk cId="2304741171" sldId="298"/>
            <ac:spMk id="11" creationId="{AFF217B8-9E67-6071-D887-F4B6EA15C5A0}"/>
          </ac:spMkLst>
        </pc:spChg>
        <pc:spChg chg="add mod">
          <ac:chgData name="Wendy Tran" userId="1f361c1e97a85f4b" providerId="LiveId" clId="{B6354334-B478-4EFE-9CB5-0773C4E10720}" dt="2025-01-30T17:08:02.465" v="4473" actId="207"/>
          <ac:spMkLst>
            <pc:docMk/>
            <pc:sldMk cId="2304741171" sldId="298"/>
            <ac:spMk id="12" creationId="{243DF10C-A5A2-9AEA-970B-F3027265BBE9}"/>
          </ac:spMkLst>
        </pc:spChg>
        <pc:spChg chg="add mod">
          <ac:chgData name="Wendy Tran" userId="1f361c1e97a85f4b" providerId="LiveId" clId="{B6354334-B478-4EFE-9CB5-0773C4E10720}" dt="2025-02-03T07:42:06.021" v="11311" actId="1076"/>
          <ac:spMkLst>
            <pc:docMk/>
            <pc:sldMk cId="2304741171" sldId="298"/>
            <ac:spMk id="13" creationId="{E487D49F-9C96-6DFD-B7AF-236111454CC3}"/>
          </ac:spMkLst>
        </pc:spChg>
        <pc:spChg chg="add mod">
          <ac:chgData name="Wendy Tran" userId="1f361c1e97a85f4b" providerId="LiveId" clId="{B6354334-B478-4EFE-9CB5-0773C4E10720}" dt="2025-01-30T16:54:55.384" v="4462" actId="207"/>
          <ac:spMkLst>
            <pc:docMk/>
            <pc:sldMk cId="2304741171" sldId="298"/>
            <ac:spMk id="14" creationId="{44E871CC-741C-CA21-EF40-7AA87BA3FE9B}"/>
          </ac:spMkLst>
        </pc:spChg>
        <pc:spChg chg="add mod">
          <ac:chgData name="Wendy Tran" userId="1f361c1e97a85f4b" providerId="LiveId" clId="{B6354334-B478-4EFE-9CB5-0773C4E10720}" dt="2025-01-30T16:54:55.384" v="4462" actId="207"/>
          <ac:spMkLst>
            <pc:docMk/>
            <pc:sldMk cId="2304741171" sldId="298"/>
            <ac:spMk id="15" creationId="{5E8E53F4-2402-A82D-3048-D8CDA1C50F00}"/>
          </ac:spMkLst>
        </pc:spChg>
        <pc:spChg chg="add mod">
          <ac:chgData name="Wendy Tran" userId="1f361c1e97a85f4b" providerId="LiveId" clId="{B6354334-B478-4EFE-9CB5-0773C4E10720}" dt="2025-01-30T16:54:55.384" v="4462" actId="207"/>
          <ac:spMkLst>
            <pc:docMk/>
            <pc:sldMk cId="2304741171" sldId="298"/>
            <ac:spMk id="16" creationId="{CD39A3D4-A7D6-8077-15E7-372EC4E70291}"/>
          </ac:spMkLst>
        </pc:spChg>
        <pc:spChg chg="add mod">
          <ac:chgData name="Wendy Tran" userId="1f361c1e97a85f4b" providerId="LiveId" clId="{B6354334-B478-4EFE-9CB5-0773C4E10720}" dt="2025-01-30T16:54:55.384" v="4462" actId="207"/>
          <ac:spMkLst>
            <pc:docMk/>
            <pc:sldMk cId="2304741171" sldId="298"/>
            <ac:spMk id="17" creationId="{EF158AC6-E03F-C8D5-EE8B-B77685AD75CB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19" creationId="{7BD80589-6C5A-B84E-EE8E-FD4534C12536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20" creationId="{57178FFC-CB62-80E9-8BBD-F60AEEC6CC0F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21" creationId="{756A364B-0E17-75B2-FEE8-B54DBF616C03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22" creationId="{E3C1DF1E-5E35-81F1-AFAB-2509B7DD20E0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23" creationId="{4F723469-6B59-FDCF-DB58-FF27C78FEFBB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24" creationId="{949C738C-D3F2-6A39-5CC3-20AD0017BBA5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26" creationId="{2849C166-3A86-D0C1-C115-E9145FCBAB44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27" creationId="{8A2A623F-839B-0F65-9DAC-8F5FE8774429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29" creationId="{B9B53BDC-4EA5-07E4-8CA6-BC6D9DBAD4AF}"/>
          </ac:spMkLst>
        </pc:spChg>
        <pc:spChg chg="mod">
          <ac:chgData name="Wendy Tran" userId="1f361c1e97a85f4b" providerId="LiveId" clId="{B6354334-B478-4EFE-9CB5-0773C4E10720}" dt="2025-01-30T16:51:03.298" v="4446"/>
          <ac:spMkLst>
            <pc:docMk/>
            <pc:sldMk cId="2304741171" sldId="298"/>
            <ac:spMk id="30" creationId="{E3A69299-857B-F65B-C59B-CE5F77BF66F3}"/>
          </ac:spMkLst>
        </pc:spChg>
        <pc:grpChg chg="add mod">
          <ac:chgData name="Wendy Tran" userId="1f361c1e97a85f4b" providerId="LiveId" clId="{B6354334-B478-4EFE-9CB5-0773C4E10720}" dt="2025-01-30T16:51:03.298" v="4446"/>
          <ac:grpSpMkLst>
            <pc:docMk/>
            <pc:sldMk cId="2304741171" sldId="298"/>
            <ac:grpSpMk id="18" creationId="{9D6F634D-5F96-8D65-5432-79244597D4E2}"/>
          </ac:grpSpMkLst>
        </pc:grpChg>
        <pc:grpChg chg="add mod">
          <ac:chgData name="Wendy Tran" userId="1f361c1e97a85f4b" providerId="LiveId" clId="{B6354334-B478-4EFE-9CB5-0773C4E10720}" dt="2025-01-30T16:57:15.161" v="4471" actId="14100"/>
          <ac:grpSpMkLst>
            <pc:docMk/>
            <pc:sldMk cId="2304741171" sldId="298"/>
            <ac:grpSpMk id="25" creationId="{C8FB6FEE-BA29-901D-F563-6A770AE7C291}"/>
          </ac:grpSpMkLst>
        </pc:grpChg>
        <pc:grpChg chg="add mod">
          <ac:chgData name="Wendy Tran" userId="1f361c1e97a85f4b" providerId="LiveId" clId="{B6354334-B478-4EFE-9CB5-0773C4E10720}" dt="2025-01-30T16:53:49.838" v="4460" actId="14100"/>
          <ac:grpSpMkLst>
            <pc:docMk/>
            <pc:sldMk cId="2304741171" sldId="298"/>
            <ac:grpSpMk id="28" creationId="{5C539AB3-D103-6481-E6CE-C16282A40FC4}"/>
          </ac:grpSpMkLst>
        </pc:grpChg>
      </pc:sldChg>
      <pc:sldChg chg="addSp delSp modSp add del mod">
        <pc:chgData name="Wendy Tran" userId="1f361c1e97a85f4b" providerId="LiveId" clId="{B6354334-B478-4EFE-9CB5-0773C4E10720}" dt="2025-02-03T03:26:15.627" v="7912" actId="47"/>
        <pc:sldMkLst>
          <pc:docMk/>
          <pc:sldMk cId="2396935517" sldId="299"/>
        </pc:sldMkLst>
      </pc:sldChg>
      <pc:sldChg chg="addSp delSp modSp add mod ord">
        <pc:chgData name="Wendy Tran" userId="1f361c1e97a85f4b" providerId="LiveId" clId="{B6354334-B478-4EFE-9CB5-0773C4E10720}" dt="2025-02-09T18:45:18.886" v="12776"/>
        <pc:sldMkLst>
          <pc:docMk/>
          <pc:sldMk cId="3308401869" sldId="300"/>
        </pc:sldMkLst>
        <pc:spChg chg="add mod">
          <ac:chgData name="Wendy Tran" userId="1f361c1e97a85f4b" providerId="LiveId" clId="{B6354334-B478-4EFE-9CB5-0773C4E10720}" dt="2025-02-09T18:44:27.473" v="12750"/>
          <ac:spMkLst>
            <pc:docMk/>
            <pc:sldMk cId="3308401869" sldId="300"/>
            <ac:spMk id="3" creationId="{92AD2566-50CF-DC2E-C358-703C6F77C978}"/>
          </ac:spMkLst>
        </pc:spChg>
        <pc:spChg chg="mod">
          <ac:chgData name="Wendy Tran" userId="1f361c1e97a85f4b" providerId="LiveId" clId="{B6354334-B478-4EFE-9CB5-0773C4E10720}" dt="2025-02-03T03:31:46.702" v="7982" actId="1076"/>
          <ac:spMkLst>
            <pc:docMk/>
            <pc:sldMk cId="3308401869" sldId="300"/>
            <ac:spMk id="4" creationId="{411048E1-2BEE-8C77-F37F-91EA16342928}"/>
          </ac:spMkLst>
        </pc:spChg>
        <pc:spChg chg="add mod">
          <ac:chgData name="Wendy Tran" userId="1f361c1e97a85f4b" providerId="LiveId" clId="{B6354334-B478-4EFE-9CB5-0773C4E10720}" dt="2025-02-09T18:45:18.886" v="12776"/>
          <ac:spMkLst>
            <pc:docMk/>
            <pc:sldMk cId="3308401869" sldId="300"/>
            <ac:spMk id="5" creationId="{D0D3BD5B-FD21-424E-CA01-E9B8F9D32662}"/>
          </ac:spMkLst>
        </pc:spChg>
        <pc:grpChg chg="mod">
          <ac:chgData name="Wendy Tran" userId="1f361c1e97a85f4b" providerId="LiveId" clId="{B6354334-B478-4EFE-9CB5-0773C4E10720}" dt="2025-02-03T03:31:51.857" v="7983" actId="1076"/>
          <ac:grpSpMkLst>
            <pc:docMk/>
            <pc:sldMk cId="3308401869" sldId="300"/>
            <ac:grpSpMk id="25" creationId="{A72FCB95-1E31-2425-A3B7-F70BFDFF3BD6}"/>
          </ac:grpSpMkLst>
        </pc:grpChg>
        <pc:grpChg chg="mod">
          <ac:chgData name="Wendy Tran" userId="1f361c1e97a85f4b" providerId="LiveId" clId="{B6354334-B478-4EFE-9CB5-0773C4E10720}" dt="2025-02-03T03:31:51.857" v="7983" actId="1076"/>
          <ac:grpSpMkLst>
            <pc:docMk/>
            <pc:sldMk cId="3308401869" sldId="300"/>
            <ac:grpSpMk id="28" creationId="{F2A88C30-A0C5-598F-50F7-6B6289A244C9}"/>
          </ac:grpSpMkLst>
        </pc:grpChg>
        <pc:graphicFrameChg chg="add mod modGraphic">
          <ac:chgData name="Wendy Tran" userId="1f361c1e97a85f4b" providerId="LiveId" clId="{B6354334-B478-4EFE-9CB5-0773C4E10720}" dt="2025-02-03T12:28:55.096" v="12539" actId="14734"/>
          <ac:graphicFrameMkLst>
            <pc:docMk/>
            <pc:sldMk cId="3308401869" sldId="300"/>
            <ac:graphicFrameMk id="2" creationId="{7FA71037-2144-A3C2-AFD1-26B719329817}"/>
          </ac:graphicFrameMkLst>
        </pc:graphicFrameChg>
      </pc:sldChg>
      <pc:sldChg chg="addSp delSp modSp add del mod ord">
        <pc:chgData name="Wendy Tran" userId="1f361c1e97a85f4b" providerId="LiveId" clId="{B6354334-B478-4EFE-9CB5-0773C4E10720}" dt="2025-02-03T03:26:15.627" v="7912" actId="47"/>
        <pc:sldMkLst>
          <pc:docMk/>
          <pc:sldMk cId="3865348369" sldId="301"/>
        </pc:sldMkLst>
      </pc:sldChg>
      <pc:sldChg chg="addSp delSp modSp add del mod ord">
        <pc:chgData name="Wendy Tran" userId="1f361c1e97a85f4b" providerId="LiveId" clId="{B6354334-B478-4EFE-9CB5-0773C4E10720}" dt="2025-02-03T03:26:15.627" v="7912" actId="47"/>
        <pc:sldMkLst>
          <pc:docMk/>
          <pc:sldMk cId="2781773638" sldId="302"/>
        </pc:sldMkLst>
      </pc:sldChg>
      <pc:sldChg chg="addSp delSp modSp add del mod ord">
        <pc:chgData name="Wendy Tran" userId="1f361c1e97a85f4b" providerId="LiveId" clId="{B6354334-B478-4EFE-9CB5-0773C4E10720}" dt="2025-02-03T03:26:15.627" v="7912" actId="47"/>
        <pc:sldMkLst>
          <pc:docMk/>
          <pc:sldMk cId="1031920859" sldId="303"/>
        </pc:sldMkLst>
      </pc:sldChg>
      <pc:sldChg chg="addSp delSp modSp add mod ord modNotesTx">
        <pc:chgData name="Wendy Tran" userId="1f361c1e97a85f4b" providerId="LiveId" clId="{B6354334-B478-4EFE-9CB5-0773C4E10720}" dt="2025-02-09T18:45:16.312" v="12775"/>
        <pc:sldMkLst>
          <pc:docMk/>
          <pc:sldMk cId="1233839841" sldId="304"/>
        </pc:sldMkLst>
        <pc:spChg chg="add mod">
          <ac:chgData name="Wendy Tran" userId="1f361c1e97a85f4b" providerId="LiveId" clId="{B6354334-B478-4EFE-9CB5-0773C4E10720}" dt="2025-02-09T18:44:25.152" v="12749"/>
          <ac:spMkLst>
            <pc:docMk/>
            <pc:sldMk cId="1233839841" sldId="304"/>
            <ac:spMk id="2" creationId="{7ABBA3F1-87C9-6880-4E8E-D8C7680D4199}"/>
          </ac:spMkLst>
        </pc:spChg>
        <pc:spChg chg="mod">
          <ac:chgData name="Wendy Tran" userId="1f361c1e97a85f4b" providerId="LiveId" clId="{B6354334-B478-4EFE-9CB5-0773C4E10720}" dt="2025-02-03T03:32:16.820" v="7986" actId="1076"/>
          <ac:spMkLst>
            <pc:docMk/>
            <pc:sldMk cId="1233839841" sldId="304"/>
            <ac:spMk id="4" creationId="{34FB7382-C79F-D0E7-F1B7-01057AB29EB7}"/>
          </ac:spMkLst>
        </pc:spChg>
        <pc:spChg chg="add mod">
          <ac:chgData name="Wendy Tran" userId="1f361c1e97a85f4b" providerId="LiveId" clId="{B6354334-B478-4EFE-9CB5-0773C4E10720}" dt="2025-02-09T18:45:16.312" v="12775"/>
          <ac:spMkLst>
            <pc:docMk/>
            <pc:sldMk cId="1233839841" sldId="304"/>
            <ac:spMk id="5" creationId="{EA6FF58B-7598-BB28-E30E-8E61588E9A87}"/>
          </ac:spMkLst>
        </pc:spChg>
        <pc:grpChg chg="mod">
          <ac:chgData name="Wendy Tran" userId="1f361c1e97a85f4b" providerId="LiveId" clId="{B6354334-B478-4EFE-9CB5-0773C4E10720}" dt="2025-02-03T03:32:16.820" v="7986" actId="1076"/>
          <ac:grpSpMkLst>
            <pc:docMk/>
            <pc:sldMk cId="1233839841" sldId="304"/>
            <ac:grpSpMk id="25" creationId="{BB2A6D00-33CF-A3A6-6FB4-B79A859A9A6C}"/>
          </ac:grpSpMkLst>
        </pc:grpChg>
        <pc:grpChg chg="mod">
          <ac:chgData name="Wendy Tran" userId="1f361c1e97a85f4b" providerId="LiveId" clId="{B6354334-B478-4EFE-9CB5-0773C4E10720}" dt="2025-02-03T03:32:16.820" v="7986" actId="1076"/>
          <ac:grpSpMkLst>
            <pc:docMk/>
            <pc:sldMk cId="1233839841" sldId="304"/>
            <ac:grpSpMk id="28" creationId="{3329C827-868B-AD97-35B5-BD3339ED5093}"/>
          </ac:grpSpMkLst>
        </pc:grpChg>
        <pc:graphicFrameChg chg="add mod modGraphic">
          <ac:chgData name="Wendy Tran" userId="1f361c1e97a85f4b" providerId="LiveId" clId="{B6354334-B478-4EFE-9CB5-0773C4E10720}" dt="2025-02-03T03:32:01.366" v="7984" actId="1076"/>
          <ac:graphicFrameMkLst>
            <pc:docMk/>
            <pc:sldMk cId="1233839841" sldId="304"/>
            <ac:graphicFrameMk id="6" creationId="{609FE06F-9E37-B6CE-48F6-0D4A0EA95B65}"/>
          </ac:graphicFrameMkLst>
        </pc:graphicFrameChg>
        <pc:picChg chg="add mod">
          <ac:chgData name="Wendy Tran" userId="1f361c1e97a85f4b" providerId="LiveId" clId="{B6354334-B478-4EFE-9CB5-0773C4E10720}" dt="2025-02-03T12:28:08.002" v="12538" actId="1076"/>
          <ac:picMkLst>
            <pc:docMk/>
            <pc:sldMk cId="1233839841" sldId="304"/>
            <ac:picMk id="3" creationId="{B7DB78CD-E7F6-9149-5A1E-059DD51DD723}"/>
          </ac:picMkLst>
        </pc:picChg>
      </pc:sldChg>
      <pc:sldChg chg="addSp delSp modSp add del mod">
        <pc:chgData name="Wendy Tran" userId="1f361c1e97a85f4b" providerId="LiveId" clId="{B6354334-B478-4EFE-9CB5-0773C4E10720}" dt="2025-02-03T03:49:34.302" v="7996" actId="47"/>
        <pc:sldMkLst>
          <pc:docMk/>
          <pc:sldMk cId="1383181860" sldId="305"/>
        </pc:sldMkLst>
      </pc:sldChg>
      <pc:sldChg chg="addSp delSp modSp add mod">
        <pc:chgData name="Wendy Tran" userId="1f361c1e97a85f4b" providerId="LiveId" clId="{B6354334-B478-4EFE-9CB5-0773C4E10720}" dt="2025-02-09T18:40:33.512" v="12679" actId="1076"/>
        <pc:sldMkLst>
          <pc:docMk/>
          <pc:sldMk cId="551936632" sldId="306"/>
        </pc:sldMkLst>
        <pc:spChg chg="mod">
          <ac:chgData name="Wendy Tran" userId="1f361c1e97a85f4b" providerId="LiveId" clId="{B6354334-B478-4EFE-9CB5-0773C4E10720}" dt="2025-02-03T06:00:12.050" v="9053" actId="20577"/>
          <ac:spMkLst>
            <pc:docMk/>
            <pc:sldMk cId="551936632" sldId="306"/>
            <ac:spMk id="4" creationId="{71042145-BDEF-0906-2AB8-B3860AEF7BFA}"/>
          </ac:spMkLst>
        </pc:spChg>
        <pc:picChg chg="add mod">
          <ac:chgData name="Wendy Tran" userId="1f361c1e97a85f4b" providerId="LiveId" clId="{B6354334-B478-4EFE-9CB5-0773C4E10720}" dt="2025-02-03T06:45:50.256" v="9312" actId="1036"/>
          <ac:picMkLst>
            <pc:docMk/>
            <pc:sldMk cId="551936632" sldId="306"/>
            <ac:picMk id="3" creationId="{49E31C5A-4C63-D8FD-228A-F079EAAD7979}"/>
          </ac:picMkLst>
        </pc:picChg>
        <pc:picChg chg="add mod">
          <ac:chgData name="Wendy Tran" userId="1f361c1e97a85f4b" providerId="LiveId" clId="{B6354334-B478-4EFE-9CB5-0773C4E10720}" dt="2025-02-09T18:40:31.473" v="12678" actId="1076"/>
          <ac:picMkLst>
            <pc:docMk/>
            <pc:sldMk cId="551936632" sldId="306"/>
            <ac:picMk id="6" creationId="{CB267C2F-FFF4-D62D-D8C1-AED3A4A8576F}"/>
          </ac:picMkLst>
        </pc:picChg>
        <pc:picChg chg="add mod">
          <ac:chgData name="Wendy Tran" userId="1f361c1e97a85f4b" providerId="LiveId" clId="{B6354334-B478-4EFE-9CB5-0773C4E10720}" dt="2025-02-09T18:40:33.512" v="12679" actId="1076"/>
          <ac:picMkLst>
            <pc:docMk/>
            <pc:sldMk cId="551936632" sldId="306"/>
            <ac:picMk id="7" creationId="{00A41AE1-7F54-F528-90E3-1C2130F72A1B}"/>
          </ac:picMkLst>
        </pc:picChg>
      </pc:sldChg>
      <pc:sldChg chg="addSp delSp modSp add mod">
        <pc:chgData name="Wendy Tran" userId="1f361c1e97a85f4b" providerId="LiveId" clId="{B6354334-B478-4EFE-9CB5-0773C4E10720}" dt="2025-02-03T06:00:15.454" v="9055" actId="20577"/>
        <pc:sldMkLst>
          <pc:docMk/>
          <pc:sldMk cId="2553995768" sldId="307"/>
        </pc:sldMkLst>
        <pc:spChg chg="add mod">
          <ac:chgData name="Wendy Tran" userId="1f361c1e97a85f4b" providerId="LiveId" clId="{B6354334-B478-4EFE-9CB5-0773C4E10720}" dt="2025-02-03T06:00:15.454" v="9055" actId="20577"/>
          <ac:spMkLst>
            <pc:docMk/>
            <pc:sldMk cId="2553995768" sldId="307"/>
            <ac:spMk id="3" creationId="{90D4F4A0-05FE-78B6-63A8-D4F0C7F20418}"/>
          </ac:spMkLst>
        </pc:spChg>
        <pc:picChg chg="add mod">
          <ac:chgData name="Wendy Tran" userId="1f361c1e97a85f4b" providerId="LiveId" clId="{B6354334-B478-4EFE-9CB5-0773C4E10720}" dt="2025-02-02T23:53:55.805" v="6858" actId="14100"/>
          <ac:picMkLst>
            <pc:docMk/>
            <pc:sldMk cId="2553995768" sldId="307"/>
            <ac:picMk id="6" creationId="{4C9BB26C-E3FA-D1CA-7C63-3B1A8FA80B53}"/>
          </ac:picMkLst>
        </pc:picChg>
        <pc:picChg chg="add mod">
          <ac:chgData name="Wendy Tran" userId="1f361c1e97a85f4b" providerId="LiveId" clId="{B6354334-B478-4EFE-9CB5-0773C4E10720}" dt="2025-02-02T23:52:16.264" v="6854" actId="14100"/>
          <ac:picMkLst>
            <pc:docMk/>
            <pc:sldMk cId="2553995768" sldId="307"/>
            <ac:picMk id="9" creationId="{C5943E7D-7200-22A5-1EAE-762E1D958CD7}"/>
          </ac:picMkLst>
        </pc:picChg>
        <pc:picChg chg="add mod">
          <ac:chgData name="Wendy Tran" userId="1f361c1e97a85f4b" providerId="LiveId" clId="{B6354334-B478-4EFE-9CB5-0773C4E10720}" dt="2025-02-02T23:53:51.390" v="6857" actId="1076"/>
          <ac:picMkLst>
            <pc:docMk/>
            <pc:sldMk cId="2553995768" sldId="307"/>
            <ac:picMk id="12" creationId="{D049B103-142C-7B60-770F-0D96B63F6CC0}"/>
          </ac:picMkLst>
        </pc:picChg>
        <pc:picChg chg="mod">
          <ac:chgData name="Wendy Tran" userId="1f361c1e97a85f4b" providerId="LiveId" clId="{B6354334-B478-4EFE-9CB5-0773C4E10720}" dt="2025-02-02T23:52:12.165" v="6852" actId="1076"/>
          <ac:picMkLst>
            <pc:docMk/>
            <pc:sldMk cId="2553995768" sldId="307"/>
            <ac:picMk id="15" creationId="{79136CE9-5D83-51A0-B07C-46E848EDFDDD}"/>
          </ac:picMkLst>
        </pc:picChg>
      </pc:sldChg>
      <pc:sldChg chg="addSp delSp modSp add mod">
        <pc:chgData name="Wendy Tran" userId="1f361c1e97a85f4b" providerId="LiveId" clId="{B6354334-B478-4EFE-9CB5-0773C4E10720}" dt="2025-02-03T07:03:53.945" v="9525" actId="478"/>
        <pc:sldMkLst>
          <pc:docMk/>
          <pc:sldMk cId="635022631" sldId="308"/>
        </pc:sldMkLst>
        <pc:spChg chg="add mod">
          <ac:chgData name="Wendy Tran" userId="1f361c1e97a85f4b" providerId="LiveId" clId="{B6354334-B478-4EFE-9CB5-0773C4E10720}" dt="2025-02-03T06:00:19.583" v="9057" actId="20577"/>
          <ac:spMkLst>
            <pc:docMk/>
            <pc:sldMk cId="635022631" sldId="308"/>
            <ac:spMk id="2" creationId="{4B1E8D99-CB7A-E075-1BF6-CD3971E5AD51}"/>
          </ac:spMkLst>
        </pc:spChg>
        <pc:picChg chg="add mod">
          <ac:chgData name="Wendy Tran" userId="1f361c1e97a85f4b" providerId="LiveId" clId="{B6354334-B478-4EFE-9CB5-0773C4E10720}" dt="2025-02-02T23:56:55.623" v="6877" actId="1076"/>
          <ac:picMkLst>
            <pc:docMk/>
            <pc:sldMk cId="635022631" sldId="308"/>
            <ac:picMk id="3" creationId="{A7F037A7-F628-1D70-94F2-B844C1AC6470}"/>
          </ac:picMkLst>
        </pc:picChg>
        <pc:picChg chg="add del mod">
          <ac:chgData name="Wendy Tran" userId="1f361c1e97a85f4b" providerId="LiveId" clId="{B6354334-B478-4EFE-9CB5-0773C4E10720}" dt="2025-02-03T07:03:53.945" v="9525" actId="478"/>
          <ac:picMkLst>
            <pc:docMk/>
            <pc:sldMk cId="635022631" sldId="308"/>
            <ac:picMk id="16" creationId="{EE1BDA03-1732-5839-084F-B018DD82225E}"/>
          </ac:picMkLst>
        </pc:picChg>
      </pc:sldChg>
      <pc:sldChg chg="addSp delSp modSp add mod">
        <pc:chgData name="Wendy Tran" userId="1f361c1e97a85f4b" providerId="LiveId" clId="{B6354334-B478-4EFE-9CB5-0773C4E10720}" dt="2025-02-08T10:54:07.527" v="12656" actId="14100"/>
        <pc:sldMkLst>
          <pc:docMk/>
          <pc:sldMk cId="2163607794" sldId="309"/>
        </pc:sldMkLst>
        <pc:spChg chg="add mod">
          <ac:chgData name="Wendy Tran" userId="1f361c1e97a85f4b" providerId="LiveId" clId="{B6354334-B478-4EFE-9CB5-0773C4E10720}" dt="2025-02-03T06:00:26.280" v="9059" actId="20577"/>
          <ac:spMkLst>
            <pc:docMk/>
            <pc:sldMk cId="2163607794" sldId="309"/>
            <ac:spMk id="3" creationId="{3C366028-AECD-0ECB-B05D-C6CAD25E4FD5}"/>
          </ac:spMkLst>
        </pc:spChg>
        <pc:spChg chg="mod">
          <ac:chgData name="Wendy Tran" userId="1f361c1e97a85f4b" providerId="LiveId" clId="{B6354334-B478-4EFE-9CB5-0773C4E10720}" dt="2025-02-02T23:58:13.718" v="6884" actId="20577"/>
          <ac:spMkLst>
            <pc:docMk/>
            <pc:sldMk cId="2163607794" sldId="309"/>
            <ac:spMk id="5" creationId="{185BA1F2-A350-B8DB-C2B7-8F998BDF58C4}"/>
          </ac:spMkLst>
        </pc:spChg>
        <pc:picChg chg="add mod">
          <ac:chgData name="Wendy Tran" userId="1f361c1e97a85f4b" providerId="LiveId" clId="{B6354334-B478-4EFE-9CB5-0773C4E10720}" dt="2025-02-03T00:03:22.767" v="6932" actId="1037"/>
          <ac:picMkLst>
            <pc:docMk/>
            <pc:sldMk cId="2163607794" sldId="309"/>
            <ac:picMk id="6" creationId="{66792D1D-4FF2-D9A4-3D2E-4409D9389E9F}"/>
          </ac:picMkLst>
        </pc:picChg>
        <pc:picChg chg="add mod">
          <ac:chgData name="Wendy Tran" userId="1f361c1e97a85f4b" providerId="LiveId" clId="{B6354334-B478-4EFE-9CB5-0773C4E10720}" dt="2025-02-03T00:03:22.767" v="6932" actId="1037"/>
          <ac:picMkLst>
            <pc:docMk/>
            <pc:sldMk cId="2163607794" sldId="309"/>
            <ac:picMk id="8" creationId="{EA049246-04F7-C0DD-33BA-7E8FB14FF522}"/>
          </ac:picMkLst>
        </pc:picChg>
        <pc:picChg chg="add mod">
          <ac:chgData name="Wendy Tran" userId="1f361c1e97a85f4b" providerId="LiveId" clId="{B6354334-B478-4EFE-9CB5-0773C4E10720}" dt="2025-02-08T10:54:07.527" v="12656" actId="14100"/>
          <ac:picMkLst>
            <pc:docMk/>
            <pc:sldMk cId="2163607794" sldId="309"/>
            <ac:picMk id="10" creationId="{74687F9B-8845-8C4D-FE57-9777E1554AE8}"/>
          </ac:picMkLst>
        </pc:picChg>
        <pc:picChg chg="add mod">
          <ac:chgData name="Wendy Tran" userId="1f361c1e97a85f4b" providerId="LiveId" clId="{B6354334-B478-4EFE-9CB5-0773C4E10720}" dt="2025-02-03T00:03:22.767" v="6932" actId="1037"/>
          <ac:picMkLst>
            <pc:docMk/>
            <pc:sldMk cId="2163607794" sldId="309"/>
            <ac:picMk id="12" creationId="{ADF3E207-DC18-CBCD-D703-443E00EFA63A}"/>
          </ac:picMkLst>
        </pc:picChg>
      </pc:sldChg>
      <pc:sldChg chg="addSp delSp modSp add mod">
        <pc:chgData name="Wendy Tran" userId="1f361c1e97a85f4b" providerId="LiveId" clId="{B6354334-B478-4EFE-9CB5-0773C4E10720}" dt="2025-02-03T06:00:29.203" v="9061" actId="20577"/>
        <pc:sldMkLst>
          <pc:docMk/>
          <pc:sldMk cId="869465332" sldId="310"/>
        </pc:sldMkLst>
        <pc:spChg chg="add mod">
          <ac:chgData name="Wendy Tran" userId="1f361c1e97a85f4b" providerId="LiveId" clId="{B6354334-B478-4EFE-9CB5-0773C4E10720}" dt="2025-02-03T06:00:29.203" v="9061" actId="20577"/>
          <ac:spMkLst>
            <pc:docMk/>
            <pc:sldMk cId="869465332" sldId="310"/>
            <ac:spMk id="6" creationId="{D1F0AA56-A892-1B31-3D37-D51E40C4AF56}"/>
          </ac:spMkLst>
        </pc:spChg>
        <pc:picChg chg="add mod">
          <ac:chgData name="Wendy Tran" userId="1f361c1e97a85f4b" providerId="LiveId" clId="{B6354334-B478-4EFE-9CB5-0773C4E10720}" dt="2025-02-03T00:07:00.335" v="6988" actId="1036"/>
          <ac:picMkLst>
            <pc:docMk/>
            <pc:sldMk cId="869465332" sldId="310"/>
            <ac:picMk id="3" creationId="{B7B00322-1B5D-4263-685E-B2667E721DDA}"/>
          </ac:picMkLst>
        </pc:picChg>
        <pc:picChg chg="add mod">
          <ac:chgData name="Wendy Tran" userId="1f361c1e97a85f4b" providerId="LiveId" clId="{B6354334-B478-4EFE-9CB5-0773C4E10720}" dt="2025-02-03T00:07:00.335" v="6988" actId="1036"/>
          <ac:picMkLst>
            <pc:docMk/>
            <pc:sldMk cId="869465332" sldId="310"/>
            <ac:picMk id="9" creationId="{FD4C76C0-76C7-12C5-787B-2DDC85E821C7}"/>
          </ac:picMkLst>
        </pc:picChg>
        <pc:picChg chg="add mod">
          <ac:chgData name="Wendy Tran" userId="1f361c1e97a85f4b" providerId="LiveId" clId="{B6354334-B478-4EFE-9CB5-0773C4E10720}" dt="2025-02-03T00:07:00.335" v="6988" actId="1036"/>
          <ac:picMkLst>
            <pc:docMk/>
            <pc:sldMk cId="869465332" sldId="310"/>
            <ac:picMk id="13" creationId="{24C08919-194A-D6A0-035D-82B8872DAAE8}"/>
          </ac:picMkLst>
        </pc:picChg>
        <pc:picChg chg="add mod">
          <ac:chgData name="Wendy Tran" userId="1f361c1e97a85f4b" providerId="LiveId" clId="{B6354334-B478-4EFE-9CB5-0773C4E10720}" dt="2025-02-03T00:07:00.335" v="6988" actId="1036"/>
          <ac:picMkLst>
            <pc:docMk/>
            <pc:sldMk cId="869465332" sldId="310"/>
            <ac:picMk id="15" creationId="{EB1A4DEF-0890-4483-8FA5-507BE69FF491}"/>
          </ac:picMkLst>
        </pc:picChg>
      </pc:sldChg>
      <pc:sldChg chg="addSp delSp modSp add mod">
        <pc:chgData name="Wendy Tran" userId="1f361c1e97a85f4b" providerId="LiveId" clId="{B6354334-B478-4EFE-9CB5-0773C4E10720}" dt="2025-02-03T06:00:32.119" v="9063" actId="20577"/>
        <pc:sldMkLst>
          <pc:docMk/>
          <pc:sldMk cId="3086881513" sldId="311"/>
        </pc:sldMkLst>
        <pc:spChg chg="add mod">
          <ac:chgData name="Wendy Tran" userId="1f361c1e97a85f4b" providerId="LiveId" clId="{B6354334-B478-4EFE-9CB5-0773C4E10720}" dt="2025-02-03T06:00:32.119" v="9063" actId="20577"/>
          <ac:spMkLst>
            <pc:docMk/>
            <pc:sldMk cId="3086881513" sldId="311"/>
            <ac:spMk id="3" creationId="{9F0BB3BD-CBFC-2FF6-8F27-629970812CD0}"/>
          </ac:spMkLst>
        </pc:spChg>
        <pc:picChg chg="add mod">
          <ac:chgData name="Wendy Tran" userId="1f361c1e97a85f4b" providerId="LiveId" clId="{B6354334-B478-4EFE-9CB5-0773C4E10720}" dt="2025-02-03T00:09:45.328" v="7003" actId="1076"/>
          <ac:picMkLst>
            <pc:docMk/>
            <pc:sldMk cId="3086881513" sldId="311"/>
            <ac:picMk id="8" creationId="{2ECEDC24-DC24-17FE-3A6E-D83E1A246949}"/>
          </ac:picMkLst>
        </pc:picChg>
        <pc:picChg chg="add mod">
          <ac:chgData name="Wendy Tran" userId="1f361c1e97a85f4b" providerId="LiveId" clId="{B6354334-B478-4EFE-9CB5-0773C4E10720}" dt="2025-02-03T00:09:43.217" v="7002" actId="1076"/>
          <ac:picMkLst>
            <pc:docMk/>
            <pc:sldMk cId="3086881513" sldId="311"/>
            <ac:picMk id="11" creationId="{CA4920D0-6FDC-6752-ED1C-AC4072215037}"/>
          </ac:picMkLst>
        </pc:picChg>
        <pc:picChg chg="add mod">
          <ac:chgData name="Wendy Tran" userId="1f361c1e97a85f4b" providerId="LiveId" clId="{B6354334-B478-4EFE-9CB5-0773C4E10720}" dt="2025-02-03T00:10:42.948" v="7012" actId="1076"/>
          <ac:picMkLst>
            <pc:docMk/>
            <pc:sldMk cId="3086881513" sldId="311"/>
            <ac:picMk id="17" creationId="{5F554BF2-79C8-40AA-3121-F3A9883FC435}"/>
          </ac:picMkLst>
        </pc:picChg>
        <pc:picChg chg="add mod">
          <ac:chgData name="Wendy Tran" userId="1f361c1e97a85f4b" providerId="LiveId" clId="{B6354334-B478-4EFE-9CB5-0773C4E10720}" dt="2025-02-03T00:11:19.540" v="7017" actId="1076"/>
          <ac:picMkLst>
            <pc:docMk/>
            <pc:sldMk cId="3086881513" sldId="311"/>
            <ac:picMk id="19" creationId="{1DEDD49D-DDB0-4BEB-1F26-1289FB56E4DE}"/>
          </ac:picMkLst>
        </pc:picChg>
      </pc:sldChg>
      <pc:sldChg chg="addSp delSp modSp add mod">
        <pc:chgData name="Wendy Tran" userId="1f361c1e97a85f4b" providerId="LiveId" clId="{B6354334-B478-4EFE-9CB5-0773C4E10720}" dt="2025-02-03T06:00:34.761" v="9065" actId="20577"/>
        <pc:sldMkLst>
          <pc:docMk/>
          <pc:sldMk cId="116514314" sldId="312"/>
        </pc:sldMkLst>
        <pc:spChg chg="add mod">
          <ac:chgData name="Wendy Tran" userId="1f361c1e97a85f4b" providerId="LiveId" clId="{B6354334-B478-4EFE-9CB5-0773C4E10720}" dt="2025-02-03T06:00:34.761" v="9065" actId="20577"/>
          <ac:spMkLst>
            <pc:docMk/>
            <pc:sldMk cId="116514314" sldId="312"/>
            <ac:spMk id="3" creationId="{F67851C5-28DA-501D-DA4E-0D34CDCE8084}"/>
          </ac:spMkLst>
        </pc:spChg>
        <pc:picChg chg="add mod">
          <ac:chgData name="Wendy Tran" userId="1f361c1e97a85f4b" providerId="LiveId" clId="{B6354334-B478-4EFE-9CB5-0773C4E10720}" dt="2025-02-03T00:13:23.440" v="7036" actId="1076"/>
          <ac:picMkLst>
            <pc:docMk/>
            <pc:sldMk cId="116514314" sldId="312"/>
            <ac:picMk id="7" creationId="{11C123D2-58A6-F75E-9CEE-CE836795F412}"/>
          </ac:picMkLst>
        </pc:picChg>
        <pc:picChg chg="mod">
          <ac:chgData name="Wendy Tran" userId="1f361c1e97a85f4b" providerId="LiveId" clId="{B6354334-B478-4EFE-9CB5-0773C4E10720}" dt="2025-02-03T00:12:28.636" v="7029" actId="1076"/>
          <ac:picMkLst>
            <pc:docMk/>
            <pc:sldMk cId="116514314" sldId="312"/>
            <ac:picMk id="21" creationId="{A33F7FF7-F25A-086E-2353-051960FB59F7}"/>
          </ac:picMkLst>
        </pc:picChg>
      </pc:sldChg>
      <pc:sldChg chg="add del">
        <pc:chgData name="Wendy Tran" userId="1f361c1e97a85f4b" providerId="LiveId" clId="{B6354334-B478-4EFE-9CB5-0773C4E10720}" dt="2025-02-03T09:59:59.004" v="12482" actId="47"/>
        <pc:sldMkLst>
          <pc:docMk/>
          <pc:sldMk cId="4154307642" sldId="313"/>
        </pc:sldMkLst>
      </pc:sldChg>
      <pc:sldChg chg="add del">
        <pc:chgData name="Wendy Tran" userId="1f361c1e97a85f4b" providerId="LiveId" clId="{B6354334-B478-4EFE-9CB5-0773C4E10720}" dt="2025-02-03T03:26:15.627" v="7912" actId="47"/>
        <pc:sldMkLst>
          <pc:docMk/>
          <pc:sldMk cId="988726750" sldId="314"/>
        </pc:sldMkLst>
      </pc:sldChg>
      <pc:sldChg chg="addSp delSp modSp add mod">
        <pc:chgData name="Wendy Tran" userId="1f361c1e97a85f4b" providerId="LiveId" clId="{B6354334-B478-4EFE-9CB5-0773C4E10720}" dt="2025-02-03T12:33:21.513" v="12540" actId="1076"/>
        <pc:sldMkLst>
          <pc:docMk/>
          <pc:sldMk cId="990783861" sldId="314"/>
        </pc:sldMkLst>
        <pc:spChg chg="add mod">
          <ac:chgData name="Wendy Tran" userId="1f361c1e97a85f4b" providerId="LiveId" clId="{B6354334-B478-4EFE-9CB5-0773C4E10720}" dt="2025-02-03T06:00:05.398" v="9051" actId="20577"/>
          <ac:spMkLst>
            <pc:docMk/>
            <pc:sldMk cId="990783861" sldId="314"/>
            <ac:spMk id="2" creationId="{565D19A9-65BC-F6C2-15F5-C0E488C565A1}"/>
          </ac:spMkLst>
        </pc:spChg>
        <pc:spChg chg="mod">
          <ac:chgData name="Wendy Tran" userId="1f361c1e97a85f4b" providerId="LiveId" clId="{B6354334-B478-4EFE-9CB5-0773C4E10720}" dt="2025-02-03T04:14:30.037" v="8068" actId="404"/>
          <ac:spMkLst>
            <pc:docMk/>
            <pc:sldMk cId="990783861" sldId="314"/>
            <ac:spMk id="5" creationId="{E4DAA5DF-038D-4A58-915B-D1F532B12D36}"/>
          </ac:spMkLst>
        </pc:spChg>
        <pc:picChg chg="mod">
          <ac:chgData name="Wendy Tran" userId="1f361c1e97a85f4b" providerId="LiveId" clId="{B6354334-B478-4EFE-9CB5-0773C4E10720}" dt="2025-02-03T03:51:10.857" v="8007" actId="1076"/>
          <ac:picMkLst>
            <pc:docMk/>
            <pc:sldMk cId="990783861" sldId="314"/>
            <ac:picMk id="8" creationId="{6DADDDA7-68B1-467B-E934-4448B05412D4}"/>
          </ac:picMkLst>
        </pc:picChg>
        <pc:picChg chg="mod">
          <ac:chgData name="Wendy Tran" userId="1f361c1e97a85f4b" providerId="LiveId" clId="{B6354334-B478-4EFE-9CB5-0773C4E10720}" dt="2025-02-03T03:51:14.497" v="8009" actId="1076"/>
          <ac:picMkLst>
            <pc:docMk/>
            <pc:sldMk cId="990783861" sldId="314"/>
            <ac:picMk id="12" creationId="{551249CF-2EDB-CDCF-66CC-385E3B9A76B2}"/>
          </ac:picMkLst>
        </pc:picChg>
        <pc:picChg chg="mod">
          <ac:chgData name="Wendy Tran" userId="1f361c1e97a85f4b" providerId="LiveId" clId="{B6354334-B478-4EFE-9CB5-0773C4E10720}" dt="2025-02-03T12:33:21.513" v="12540" actId="1076"/>
          <ac:picMkLst>
            <pc:docMk/>
            <pc:sldMk cId="990783861" sldId="314"/>
            <ac:picMk id="18" creationId="{D2D6FEBB-8BA7-0AB2-0C70-48413B023085}"/>
          </ac:picMkLst>
        </pc:picChg>
      </pc:sldChg>
      <pc:sldChg chg="new del">
        <pc:chgData name="Wendy Tran" userId="1f361c1e97a85f4b" providerId="LiveId" clId="{B6354334-B478-4EFE-9CB5-0773C4E10720}" dt="2025-02-03T04:09:47.307" v="8045" actId="680"/>
        <pc:sldMkLst>
          <pc:docMk/>
          <pc:sldMk cId="2237319813" sldId="315"/>
        </pc:sldMkLst>
      </pc:sldChg>
      <pc:sldChg chg="addSp delSp modSp add mod ord">
        <pc:chgData name="Wendy Tran" userId="1f361c1e97a85f4b" providerId="LiveId" clId="{B6354334-B478-4EFE-9CB5-0773C4E10720}" dt="2025-02-09T18:49:05.652" v="12852"/>
        <pc:sldMkLst>
          <pc:docMk/>
          <pc:sldMk cId="3744794686" sldId="315"/>
        </pc:sldMkLst>
        <pc:spChg chg="mod">
          <ac:chgData name="Wendy Tran" userId="1f361c1e97a85f4b" providerId="LiveId" clId="{B6354334-B478-4EFE-9CB5-0773C4E10720}" dt="2025-02-03T05:52:47.366" v="9022" actId="255"/>
          <ac:spMkLst>
            <pc:docMk/>
            <pc:sldMk cId="3744794686" sldId="315"/>
            <ac:spMk id="5" creationId="{AFC617DA-9658-880A-DB68-B9687D40B592}"/>
          </ac:spMkLst>
        </pc:spChg>
        <pc:spChg chg="add mod">
          <ac:chgData name="Wendy Tran" userId="1f361c1e97a85f4b" providerId="LiveId" clId="{B6354334-B478-4EFE-9CB5-0773C4E10720}" dt="2025-02-03T05:25:26.062" v="8799" actId="207"/>
          <ac:spMkLst>
            <pc:docMk/>
            <pc:sldMk cId="3744794686" sldId="315"/>
            <ac:spMk id="11" creationId="{398CF099-4C99-0B8E-1C47-B31C86DF73CD}"/>
          </ac:spMkLst>
        </pc:spChg>
        <pc:spChg chg="add mod">
          <ac:chgData name="Wendy Tran" userId="1f361c1e97a85f4b" providerId="LiveId" clId="{B6354334-B478-4EFE-9CB5-0773C4E10720}" dt="2025-02-03T05:25:30.302" v="8800" actId="207"/>
          <ac:spMkLst>
            <pc:docMk/>
            <pc:sldMk cId="3744794686" sldId="315"/>
            <ac:spMk id="14" creationId="{335CF6E0-A082-5AE7-9C4F-DC401B01DEE3}"/>
          </ac:spMkLst>
        </pc:spChg>
        <pc:spChg chg="add mod">
          <ac:chgData name="Wendy Tran" userId="1f361c1e97a85f4b" providerId="LiveId" clId="{B6354334-B478-4EFE-9CB5-0773C4E10720}" dt="2025-02-03T04:42:39.655" v="8446" actId="1076"/>
          <ac:spMkLst>
            <pc:docMk/>
            <pc:sldMk cId="3744794686" sldId="315"/>
            <ac:spMk id="18" creationId="{E72CA2F1-15E3-1C3B-AD5B-155984589B11}"/>
          </ac:spMkLst>
        </pc:spChg>
        <pc:spChg chg="add mod">
          <ac:chgData name="Wendy Tran" userId="1f361c1e97a85f4b" providerId="LiveId" clId="{B6354334-B478-4EFE-9CB5-0773C4E10720}" dt="2025-02-03T04:41:07.774" v="8392" actId="1076"/>
          <ac:spMkLst>
            <pc:docMk/>
            <pc:sldMk cId="3744794686" sldId="315"/>
            <ac:spMk id="19" creationId="{60691698-5CA8-59F4-815E-A1DF224BF2C5}"/>
          </ac:spMkLst>
        </pc:spChg>
        <pc:spChg chg="add mod">
          <ac:chgData name="Wendy Tran" userId="1f361c1e97a85f4b" providerId="LiveId" clId="{B6354334-B478-4EFE-9CB5-0773C4E10720}" dt="2025-02-03T07:47:14.096" v="11559" actId="20577"/>
          <ac:spMkLst>
            <pc:docMk/>
            <pc:sldMk cId="3744794686" sldId="315"/>
            <ac:spMk id="20" creationId="{93455D86-342A-F2B8-9F45-DC30BCD85F34}"/>
          </ac:spMkLst>
        </pc:spChg>
        <pc:spChg chg="mod">
          <ac:chgData name="Wendy Tran" userId="1f361c1e97a85f4b" providerId="LiveId" clId="{B6354334-B478-4EFE-9CB5-0773C4E10720}" dt="2025-02-03T07:51:18.105" v="11579" actId="1582"/>
          <ac:spMkLst>
            <pc:docMk/>
            <pc:sldMk cId="3744794686" sldId="315"/>
            <ac:spMk id="23" creationId="{EF120955-90AE-006C-6E2F-8FB2EAB1BAED}"/>
          </ac:spMkLst>
        </pc:spChg>
        <pc:spChg chg="mod">
          <ac:chgData name="Wendy Tran" userId="1f361c1e97a85f4b" providerId="LiveId" clId="{B6354334-B478-4EFE-9CB5-0773C4E10720}" dt="2025-02-03T07:51:18.105" v="11579" actId="1582"/>
          <ac:spMkLst>
            <pc:docMk/>
            <pc:sldMk cId="3744794686" sldId="315"/>
            <ac:spMk id="24" creationId="{B895B0C6-EE5A-C27D-39DB-57E88F6F7A6F}"/>
          </ac:spMkLst>
        </pc:spChg>
        <pc:grpChg chg="add mod">
          <ac:chgData name="Wendy Tran" userId="1f361c1e97a85f4b" providerId="LiveId" clId="{B6354334-B478-4EFE-9CB5-0773C4E10720}" dt="2025-02-03T07:51:22.202" v="11580" actId="1076"/>
          <ac:grpSpMkLst>
            <pc:docMk/>
            <pc:sldMk cId="3744794686" sldId="315"/>
            <ac:grpSpMk id="22" creationId="{963681E6-3F7F-8054-5F8C-CCC3E873FE4F}"/>
          </ac:grpSpMkLst>
        </pc:grpChg>
        <pc:picChg chg="add mod">
          <ac:chgData name="Wendy Tran" userId="1f361c1e97a85f4b" providerId="LiveId" clId="{B6354334-B478-4EFE-9CB5-0773C4E10720}" dt="2025-02-03T04:42:39.655" v="8446" actId="1076"/>
          <ac:picMkLst>
            <pc:docMk/>
            <pc:sldMk cId="3744794686" sldId="315"/>
            <ac:picMk id="10" creationId="{DE64221D-9779-69BB-7A00-AFB36A40AC8F}"/>
          </ac:picMkLst>
        </pc:picChg>
        <pc:picChg chg="add mod">
          <ac:chgData name="Wendy Tran" userId="1f361c1e97a85f4b" providerId="LiveId" clId="{B6354334-B478-4EFE-9CB5-0773C4E10720}" dt="2025-02-03T12:47:41.684" v="12578" actId="1076"/>
          <ac:picMkLst>
            <pc:docMk/>
            <pc:sldMk cId="3744794686" sldId="315"/>
            <ac:picMk id="13" creationId="{9BC09E0F-CF41-37EB-7F31-4E5092167858}"/>
          </ac:picMkLst>
        </pc:picChg>
      </pc:sldChg>
      <pc:sldChg chg="add del ord">
        <pc:chgData name="Wendy Tran" userId="1f361c1e97a85f4b" providerId="LiveId" clId="{B6354334-B478-4EFE-9CB5-0773C4E10720}" dt="2025-02-03T05:51:16.627" v="8975" actId="47"/>
        <pc:sldMkLst>
          <pc:docMk/>
          <pc:sldMk cId="4176450446" sldId="316"/>
        </pc:sldMkLst>
      </pc:sldChg>
      <pc:sldChg chg="addSp delSp modSp add mod ord">
        <pc:chgData name="Wendy Tran" userId="1f361c1e97a85f4b" providerId="LiveId" clId="{B6354334-B478-4EFE-9CB5-0773C4E10720}" dt="2025-02-09T18:49:05.652" v="12852"/>
        <pc:sldMkLst>
          <pc:docMk/>
          <pc:sldMk cId="4071055085" sldId="317"/>
        </pc:sldMkLst>
        <pc:spChg chg="mod">
          <ac:chgData name="Wendy Tran" userId="1f361c1e97a85f4b" providerId="LiveId" clId="{B6354334-B478-4EFE-9CB5-0773C4E10720}" dt="2025-02-08T09:39:23.567" v="12649" actId="115"/>
          <ac:spMkLst>
            <pc:docMk/>
            <pc:sldMk cId="4071055085" sldId="317"/>
            <ac:spMk id="11" creationId="{3AB8B0AC-012F-65B8-B997-5B6B1486A9D1}"/>
          </ac:spMkLst>
        </pc:spChg>
        <pc:spChg chg="add mod">
          <ac:chgData name="Wendy Tran" userId="1f361c1e97a85f4b" providerId="LiveId" clId="{B6354334-B478-4EFE-9CB5-0773C4E10720}" dt="2025-02-03T08:44:09.204" v="12408" actId="1076"/>
          <ac:spMkLst>
            <pc:docMk/>
            <pc:sldMk cId="4071055085" sldId="317"/>
            <ac:spMk id="12" creationId="{5BC0EE26-47C2-C661-0A75-559AED5D63D5}"/>
          </ac:spMkLst>
        </pc:spChg>
        <pc:spChg chg="add mod">
          <ac:chgData name="Wendy Tran" userId="1f361c1e97a85f4b" providerId="LiveId" clId="{B6354334-B478-4EFE-9CB5-0773C4E10720}" dt="2025-02-03T07:48:23.152" v="11566" actId="3062"/>
          <ac:spMkLst>
            <pc:docMk/>
            <pc:sldMk cId="4071055085" sldId="317"/>
            <ac:spMk id="15" creationId="{6D69D71D-FAB0-5CFE-1A3E-565228DABCE5}"/>
          </ac:spMkLst>
        </pc:spChg>
        <pc:spChg chg="mod">
          <ac:chgData name="Wendy Tran" userId="1f361c1e97a85f4b" providerId="LiveId" clId="{B6354334-B478-4EFE-9CB5-0773C4E10720}" dt="2025-02-03T07:51:26.124" v="11581"/>
          <ac:spMkLst>
            <pc:docMk/>
            <pc:sldMk cId="4071055085" sldId="317"/>
            <ac:spMk id="17" creationId="{2259EB98-AA62-28A1-4E4C-C5DE58AE747D}"/>
          </ac:spMkLst>
        </pc:spChg>
        <pc:spChg chg="mod">
          <ac:chgData name="Wendy Tran" userId="1f361c1e97a85f4b" providerId="LiveId" clId="{B6354334-B478-4EFE-9CB5-0773C4E10720}" dt="2025-02-03T07:51:26.124" v="11581"/>
          <ac:spMkLst>
            <pc:docMk/>
            <pc:sldMk cId="4071055085" sldId="317"/>
            <ac:spMk id="20" creationId="{DE5543ED-5012-4C63-2F62-5D09D98388CB}"/>
          </ac:spMkLst>
        </pc:spChg>
        <pc:grpChg chg="add mod">
          <ac:chgData name="Wendy Tran" userId="1f361c1e97a85f4b" providerId="LiveId" clId="{B6354334-B478-4EFE-9CB5-0773C4E10720}" dt="2025-02-03T08:44:16.629" v="12409" actId="1076"/>
          <ac:grpSpMkLst>
            <pc:docMk/>
            <pc:sldMk cId="4071055085" sldId="317"/>
            <ac:grpSpMk id="16" creationId="{E8CEC408-F81D-7F99-9659-7AFE7111B59A}"/>
          </ac:grpSpMkLst>
        </pc:grpChg>
        <pc:picChg chg="add mod">
          <ac:chgData name="Wendy Tran" userId="1f361c1e97a85f4b" providerId="LiveId" clId="{B6354334-B478-4EFE-9CB5-0773C4E10720}" dt="2025-02-03T12:47:52.105" v="12579" actId="14100"/>
          <ac:picMkLst>
            <pc:docMk/>
            <pc:sldMk cId="4071055085" sldId="317"/>
            <ac:picMk id="3" creationId="{3C75713F-0BE5-0D81-5523-1C8E60BBCA19}"/>
          </ac:picMkLst>
        </pc:picChg>
        <pc:picChg chg="add mod modCrop">
          <ac:chgData name="Wendy Tran" userId="1f361c1e97a85f4b" providerId="LiveId" clId="{B6354334-B478-4EFE-9CB5-0773C4E10720}" dt="2025-02-03T12:47:55.115" v="12580" actId="14100"/>
          <ac:picMkLst>
            <pc:docMk/>
            <pc:sldMk cId="4071055085" sldId="317"/>
            <ac:picMk id="7" creationId="{0C996DCC-EED8-AB0F-E3FE-1E0897500919}"/>
          </ac:picMkLst>
        </pc:picChg>
        <pc:picChg chg="add mod">
          <ac:chgData name="Wendy Tran" userId="1f361c1e97a85f4b" providerId="LiveId" clId="{B6354334-B478-4EFE-9CB5-0773C4E10720}" dt="2025-02-03T08:43:52.129" v="12404" actId="14100"/>
          <ac:picMkLst>
            <pc:docMk/>
            <pc:sldMk cId="4071055085" sldId="317"/>
            <ac:picMk id="22" creationId="{9EA7E4FE-9331-2985-CE84-97510ED40FBE}"/>
          </ac:picMkLst>
        </pc:picChg>
      </pc:sldChg>
      <pc:sldChg chg="addSp delSp modSp add del mod">
        <pc:chgData name="Wendy Tran" userId="1f361c1e97a85f4b" providerId="LiveId" clId="{B6354334-B478-4EFE-9CB5-0773C4E10720}" dt="2025-02-08T09:39:40.697" v="12650" actId="47"/>
        <pc:sldMkLst>
          <pc:docMk/>
          <pc:sldMk cId="2384526103" sldId="318"/>
        </pc:sldMkLst>
      </pc:sldChg>
      <pc:sldChg chg="add del">
        <pc:chgData name="Wendy Tran" userId="1f361c1e97a85f4b" providerId="LiveId" clId="{B6354334-B478-4EFE-9CB5-0773C4E10720}" dt="2025-02-03T09:59:59.004" v="12482" actId="47"/>
        <pc:sldMkLst>
          <pc:docMk/>
          <pc:sldMk cId="270715182" sldId="319"/>
        </pc:sldMkLst>
      </pc:sldChg>
      <pc:sldChg chg="addSp delSp modSp add mod ord">
        <pc:chgData name="Wendy Tran" userId="1f361c1e97a85f4b" providerId="LiveId" clId="{B6354334-B478-4EFE-9CB5-0773C4E10720}" dt="2025-02-09T18:49:05.652" v="12852"/>
        <pc:sldMkLst>
          <pc:docMk/>
          <pc:sldMk cId="356338034" sldId="320"/>
        </pc:sldMkLst>
        <pc:spChg chg="mod">
          <ac:chgData name="Wendy Tran" userId="1f361c1e97a85f4b" providerId="LiveId" clId="{B6354334-B478-4EFE-9CB5-0773C4E10720}" dt="2025-02-03T06:48:28.074" v="9327" actId="404"/>
          <ac:spMkLst>
            <pc:docMk/>
            <pc:sldMk cId="356338034" sldId="320"/>
            <ac:spMk id="2" creationId="{830F4968-6367-721D-01C6-A0A4A94F8493}"/>
          </ac:spMkLst>
        </pc:spChg>
        <pc:spChg chg="mod">
          <ac:chgData name="Wendy Tran" userId="1f361c1e97a85f4b" providerId="LiveId" clId="{B6354334-B478-4EFE-9CB5-0773C4E10720}" dt="2025-02-03T06:49:01.023" v="9377" actId="6549"/>
          <ac:spMkLst>
            <pc:docMk/>
            <pc:sldMk cId="356338034" sldId="320"/>
            <ac:spMk id="162" creationId="{06D79E30-9ABF-02B7-81C9-3EA8A657B38F}"/>
          </ac:spMkLst>
        </pc:spChg>
        <pc:spChg chg="add del mod topLvl">
          <ac:chgData name="Wendy Tran" userId="1f361c1e97a85f4b" providerId="LiveId" clId="{B6354334-B478-4EFE-9CB5-0773C4E10720}" dt="2025-02-03T07:35:44.793" v="10892" actId="20577"/>
          <ac:spMkLst>
            <pc:docMk/>
            <pc:sldMk cId="356338034" sldId="320"/>
            <ac:spMk id="176" creationId="{0E74879C-5DBE-EF16-94C7-D4F5F1B0A669}"/>
          </ac:spMkLst>
        </pc:spChg>
        <pc:picChg chg="add mod">
          <ac:chgData name="Wendy Tran" userId="1f361c1e97a85f4b" providerId="LiveId" clId="{B6354334-B478-4EFE-9CB5-0773C4E10720}" dt="2025-02-03T07:20:37.571" v="10002" actId="1037"/>
          <ac:picMkLst>
            <pc:docMk/>
            <pc:sldMk cId="356338034" sldId="320"/>
            <ac:picMk id="5" creationId="{4D711F71-1AD1-2DF6-5BA7-3E873F48A14B}"/>
          </ac:picMkLst>
        </pc:picChg>
        <pc:picChg chg="add mod">
          <ac:chgData name="Wendy Tran" userId="1f361c1e97a85f4b" providerId="LiveId" clId="{B6354334-B478-4EFE-9CB5-0773C4E10720}" dt="2025-02-03T12:42:34.049" v="12558" actId="1076"/>
          <ac:picMkLst>
            <pc:docMk/>
            <pc:sldMk cId="356338034" sldId="320"/>
            <ac:picMk id="6" creationId="{DA4D22C8-C098-B7A6-EBAE-5525BAA01039}"/>
          </ac:picMkLst>
        </pc:picChg>
        <pc:cxnChg chg="mod">
          <ac:chgData name="Wendy Tran" userId="1f361c1e97a85f4b" providerId="LiveId" clId="{B6354334-B478-4EFE-9CB5-0773C4E10720}" dt="2025-02-03T07:16:56.044" v="9970" actId="14100"/>
          <ac:cxnSpMkLst>
            <pc:docMk/>
            <pc:sldMk cId="356338034" sldId="320"/>
            <ac:cxnSpMk id="163" creationId="{D1E3D3EB-BC76-6DA1-1E66-3EC009A53001}"/>
          </ac:cxnSpMkLst>
        </pc:cxnChg>
        <pc:cxnChg chg="mod">
          <ac:chgData name="Wendy Tran" userId="1f361c1e97a85f4b" providerId="LiveId" clId="{B6354334-B478-4EFE-9CB5-0773C4E10720}" dt="2025-02-03T07:16:40.236" v="9965" actId="14100"/>
          <ac:cxnSpMkLst>
            <pc:docMk/>
            <pc:sldMk cId="356338034" sldId="320"/>
            <ac:cxnSpMk id="165" creationId="{88C24AF9-B797-41A5-A398-DE12698C1517}"/>
          </ac:cxnSpMkLst>
        </pc:cxnChg>
      </pc:sldChg>
      <pc:sldChg chg="addSp delSp modSp add mod ord">
        <pc:chgData name="Wendy Tran" userId="1f361c1e97a85f4b" providerId="LiveId" clId="{B6354334-B478-4EFE-9CB5-0773C4E10720}" dt="2025-02-09T18:49:05.652" v="12852"/>
        <pc:sldMkLst>
          <pc:docMk/>
          <pc:sldMk cId="1898166600" sldId="321"/>
        </pc:sldMkLst>
        <pc:spChg chg="mod">
          <ac:chgData name="Wendy Tran" userId="1f361c1e97a85f4b" providerId="LiveId" clId="{B6354334-B478-4EFE-9CB5-0773C4E10720}" dt="2025-02-03T06:54:52.684" v="9393" actId="20577"/>
          <ac:spMkLst>
            <pc:docMk/>
            <pc:sldMk cId="1898166600" sldId="321"/>
            <ac:spMk id="2" creationId="{0603F45B-7912-3133-7FAF-BBD2A5A7B36E}"/>
          </ac:spMkLst>
        </pc:spChg>
        <pc:spChg chg="add del mod">
          <ac:chgData name="Wendy Tran" userId="1f361c1e97a85f4b" providerId="LiveId" clId="{B6354334-B478-4EFE-9CB5-0773C4E10720}" dt="2025-02-03T07:33:15.036" v="10777" actId="1076"/>
          <ac:spMkLst>
            <pc:docMk/>
            <pc:sldMk cId="1898166600" sldId="321"/>
            <ac:spMk id="10" creationId="{63688842-FA6E-CC93-8825-EB1C784408D8}"/>
          </ac:spMkLst>
        </pc:spChg>
        <pc:spChg chg="mod">
          <ac:chgData name="Wendy Tran" userId="1f361c1e97a85f4b" providerId="LiveId" clId="{B6354334-B478-4EFE-9CB5-0773C4E10720}" dt="2025-02-03T06:55:33.243" v="9458" actId="6549"/>
          <ac:spMkLst>
            <pc:docMk/>
            <pc:sldMk cId="1898166600" sldId="321"/>
            <ac:spMk id="162" creationId="{CCB07C26-5761-BFFB-E9A6-682E852AC331}"/>
          </ac:spMkLst>
        </pc:spChg>
        <pc:picChg chg="add mod">
          <ac:chgData name="Wendy Tran" userId="1f361c1e97a85f4b" providerId="LiveId" clId="{B6354334-B478-4EFE-9CB5-0773C4E10720}" dt="2025-02-03T12:43:55.585" v="12561" actId="1076"/>
          <ac:picMkLst>
            <pc:docMk/>
            <pc:sldMk cId="1898166600" sldId="321"/>
            <ac:picMk id="3" creationId="{305462BB-2E49-8509-FEDC-1FE322BD9C0A}"/>
          </ac:picMkLst>
        </pc:picChg>
        <pc:picChg chg="add mod">
          <ac:chgData name="Wendy Tran" userId="1f361c1e97a85f4b" providerId="LiveId" clId="{B6354334-B478-4EFE-9CB5-0773C4E10720}" dt="2025-02-03T12:43:32.958" v="12560" actId="14100"/>
          <ac:picMkLst>
            <pc:docMk/>
            <pc:sldMk cId="1898166600" sldId="321"/>
            <ac:picMk id="4" creationId="{467D3407-C830-028D-1300-DA06CF7B589E}"/>
          </ac:picMkLst>
        </pc:picChg>
        <pc:picChg chg="add mod">
          <ac:chgData name="Wendy Tran" userId="1f361c1e97a85f4b" providerId="LiveId" clId="{B6354334-B478-4EFE-9CB5-0773C4E10720}" dt="2025-02-03T12:45:40.261" v="12567" actId="1076"/>
          <ac:picMkLst>
            <pc:docMk/>
            <pc:sldMk cId="1898166600" sldId="321"/>
            <ac:picMk id="6" creationId="{922794D7-360A-494F-1AE0-3CE9A38EB5BC}"/>
          </ac:picMkLst>
        </pc:picChg>
        <pc:picChg chg="add mod">
          <ac:chgData name="Wendy Tran" userId="1f361c1e97a85f4b" providerId="LiveId" clId="{B6354334-B478-4EFE-9CB5-0773C4E10720}" dt="2025-02-03T07:27:14.095" v="10182" actId="1076"/>
          <ac:picMkLst>
            <pc:docMk/>
            <pc:sldMk cId="1898166600" sldId="321"/>
            <ac:picMk id="7" creationId="{336804BB-178A-FDE9-810E-9E864CCA92E0}"/>
          </ac:picMkLst>
        </pc:picChg>
        <pc:cxnChg chg="add mod">
          <ac:chgData name="Wendy Tran" userId="1f361c1e97a85f4b" providerId="LiveId" clId="{B6354334-B478-4EFE-9CB5-0773C4E10720}" dt="2025-02-03T07:25:37.991" v="10145"/>
          <ac:cxnSpMkLst>
            <pc:docMk/>
            <pc:sldMk cId="1898166600" sldId="321"/>
            <ac:cxnSpMk id="8" creationId="{7422533F-44BD-10D2-9CC3-7E7E35C52558}"/>
          </ac:cxnSpMkLst>
        </pc:cxnChg>
        <pc:cxnChg chg="add mod">
          <ac:chgData name="Wendy Tran" userId="1f361c1e97a85f4b" providerId="LiveId" clId="{B6354334-B478-4EFE-9CB5-0773C4E10720}" dt="2025-02-03T07:25:37.991" v="10145"/>
          <ac:cxnSpMkLst>
            <pc:docMk/>
            <pc:sldMk cId="1898166600" sldId="321"/>
            <ac:cxnSpMk id="9" creationId="{BE4A93E5-304A-291A-A873-E2E99E78273F}"/>
          </ac:cxnSpMkLst>
        </pc:cxnChg>
      </pc:sldChg>
      <pc:sldChg chg="addSp delSp modSp add mod ord">
        <pc:chgData name="Wendy Tran" userId="1f361c1e97a85f4b" providerId="LiveId" clId="{B6354334-B478-4EFE-9CB5-0773C4E10720}" dt="2025-02-09T18:49:05.652" v="12852"/>
        <pc:sldMkLst>
          <pc:docMk/>
          <pc:sldMk cId="1647483818" sldId="322"/>
        </pc:sldMkLst>
        <pc:spChg chg="mod">
          <ac:chgData name="Wendy Tran" userId="1f361c1e97a85f4b" providerId="LiveId" clId="{B6354334-B478-4EFE-9CB5-0773C4E10720}" dt="2025-02-03T07:02:25.784" v="9483" actId="20577"/>
          <ac:spMkLst>
            <pc:docMk/>
            <pc:sldMk cId="1647483818" sldId="322"/>
            <ac:spMk id="2" creationId="{D1E79792-8D01-BD1D-7958-B1533A60A873}"/>
          </ac:spMkLst>
        </pc:spChg>
        <pc:spChg chg="add mod">
          <ac:chgData name="Wendy Tran" userId="1f361c1e97a85f4b" providerId="LiveId" clId="{B6354334-B478-4EFE-9CB5-0773C4E10720}" dt="2025-02-03T12:46:51.617" v="12575" actId="1076"/>
          <ac:spMkLst>
            <pc:docMk/>
            <pc:sldMk cId="1647483818" sldId="322"/>
            <ac:spMk id="14" creationId="{A296D659-3285-6A36-8FD2-F8ABCABD9657}"/>
          </ac:spMkLst>
        </pc:spChg>
        <pc:spChg chg="mod">
          <ac:chgData name="Wendy Tran" userId="1f361c1e97a85f4b" providerId="LiveId" clId="{B6354334-B478-4EFE-9CB5-0773C4E10720}" dt="2025-02-03T07:02:59.919" v="9521" actId="20577"/>
          <ac:spMkLst>
            <pc:docMk/>
            <pc:sldMk cId="1647483818" sldId="322"/>
            <ac:spMk id="162" creationId="{220AE3CA-6F5A-D57E-49A1-ACC591C72C92}"/>
          </ac:spMkLst>
        </pc:spChg>
        <pc:picChg chg="add mod">
          <ac:chgData name="Wendy Tran" userId="1f361c1e97a85f4b" providerId="LiveId" clId="{B6354334-B478-4EFE-9CB5-0773C4E10720}" dt="2025-02-03T12:46:47.444" v="12574" actId="1076"/>
          <ac:picMkLst>
            <pc:docMk/>
            <pc:sldMk cId="1647483818" sldId="322"/>
            <ac:picMk id="9" creationId="{9B995F18-B33A-6D5A-E1C1-9AD51646738A}"/>
          </ac:picMkLst>
        </pc:picChg>
        <pc:picChg chg="add mod">
          <ac:chgData name="Wendy Tran" userId="1f361c1e97a85f4b" providerId="LiveId" clId="{B6354334-B478-4EFE-9CB5-0773C4E10720}" dt="2025-02-03T07:34:26.061" v="10790" actId="1076"/>
          <ac:picMkLst>
            <pc:docMk/>
            <pc:sldMk cId="1647483818" sldId="322"/>
            <ac:picMk id="13" creationId="{2CE00E3A-6D67-2D45-30F5-BC4552C95B88}"/>
          </ac:picMkLst>
        </pc:picChg>
        <pc:cxnChg chg="add mod">
          <ac:chgData name="Wendy Tran" userId="1f361c1e97a85f4b" providerId="LiveId" clId="{B6354334-B478-4EFE-9CB5-0773C4E10720}" dt="2025-02-03T07:34:11.399" v="10785"/>
          <ac:cxnSpMkLst>
            <pc:docMk/>
            <pc:sldMk cId="1647483818" sldId="322"/>
            <ac:cxnSpMk id="11" creationId="{5329696E-DF48-C5EB-C9A4-1383B29A7292}"/>
          </ac:cxnSpMkLst>
        </pc:cxnChg>
        <pc:cxnChg chg="add mod">
          <ac:chgData name="Wendy Tran" userId="1f361c1e97a85f4b" providerId="LiveId" clId="{B6354334-B478-4EFE-9CB5-0773C4E10720}" dt="2025-02-03T07:34:17.998" v="10786"/>
          <ac:cxnSpMkLst>
            <pc:docMk/>
            <pc:sldMk cId="1647483818" sldId="322"/>
            <ac:cxnSpMk id="12" creationId="{81F7D25D-6253-2228-3A6F-4A1DA73DD145}"/>
          </ac:cxnSpMkLst>
        </pc:cxnChg>
      </pc:sldChg>
      <pc:sldChg chg="addSp delSp modSp add mod ord">
        <pc:chgData name="Wendy Tran" userId="1f361c1e97a85f4b" providerId="LiveId" clId="{B6354334-B478-4EFE-9CB5-0773C4E10720}" dt="2025-02-03T09:03:37.837" v="12435" actId="1035"/>
        <pc:sldMkLst>
          <pc:docMk/>
          <pc:sldMk cId="2081128194" sldId="323"/>
        </pc:sldMkLst>
        <pc:spChg chg="mod">
          <ac:chgData name="Wendy Tran" userId="1f361c1e97a85f4b" providerId="LiveId" clId="{B6354334-B478-4EFE-9CB5-0773C4E10720}" dt="2025-02-03T08:09:42.146" v="12127"/>
          <ac:spMkLst>
            <pc:docMk/>
            <pc:sldMk cId="2081128194" sldId="323"/>
            <ac:spMk id="3" creationId="{E320ABDF-CD7E-9518-60CD-DC7EA59D9F39}"/>
          </ac:spMkLst>
        </pc:spChg>
        <pc:spChg chg="mod">
          <ac:chgData name="Wendy Tran" userId="1f361c1e97a85f4b" providerId="LiveId" clId="{B6354334-B478-4EFE-9CB5-0773C4E10720}" dt="2025-02-03T08:09:42.146" v="12127"/>
          <ac:spMkLst>
            <pc:docMk/>
            <pc:sldMk cId="2081128194" sldId="323"/>
            <ac:spMk id="4" creationId="{EED3CA67-4A21-530E-9FBC-14F8E1032BFA}"/>
          </ac:spMkLst>
        </pc:spChg>
        <pc:spChg chg="mod">
          <ac:chgData name="Wendy Tran" userId="1f361c1e97a85f4b" providerId="LiveId" clId="{B6354334-B478-4EFE-9CB5-0773C4E10720}" dt="2025-02-03T08:09:42.146" v="12127"/>
          <ac:spMkLst>
            <pc:docMk/>
            <pc:sldMk cId="2081128194" sldId="323"/>
            <ac:spMk id="5" creationId="{8766EE41-79FD-E5EB-B034-FEAD82F3DA0E}"/>
          </ac:spMkLst>
        </pc:spChg>
        <pc:spChg chg="mod">
          <ac:chgData name="Wendy Tran" userId="1f361c1e97a85f4b" providerId="LiveId" clId="{B6354334-B478-4EFE-9CB5-0773C4E10720}" dt="2025-02-03T08:09:42.146" v="12127"/>
          <ac:spMkLst>
            <pc:docMk/>
            <pc:sldMk cId="2081128194" sldId="323"/>
            <ac:spMk id="6" creationId="{C911F548-DE36-D91A-F0AE-D7C8749AE670}"/>
          </ac:spMkLst>
        </pc:spChg>
        <pc:spChg chg="mod">
          <ac:chgData name="Wendy Tran" userId="1f361c1e97a85f4b" providerId="LiveId" clId="{B6354334-B478-4EFE-9CB5-0773C4E10720}" dt="2025-02-03T08:09:42.146" v="12127"/>
          <ac:spMkLst>
            <pc:docMk/>
            <pc:sldMk cId="2081128194" sldId="323"/>
            <ac:spMk id="7" creationId="{4245C11D-7FFE-EDE1-78DF-3D57A1F56BDC}"/>
          </ac:spMkLst>
        </pc:spChg>
        <pc:spChg chg="mod">
          <ac:chgData name="Wendy Tran" userId="1f361c1e97a85f4b" providerId="LiveId" clId="{B6354334-B478-4EFE-9CB5-0773C4E10720}" dt="2025-02-03T08:09:42.146" v="12127"/>
          <ac:spMkLst>
            <pc:docMk/>
            <pc:sldMk cId="2081128194" sldId="323"/>
            <ac:spMk id="8" creationId="{AF01302D-5181-E759-8735-4C5B974CF3E2}"/>
          </ac:spMkLst>
        </pc:spChg>
        <pc:spChg chg="mod">
          <ac:chgData name="Wendy Tran" userId="1f361c1e97a85f4b" providerId="LiveId" clId="{B6354334-B478-4EFE-9CB5-0773C4E10720}" dt="2025-02-03T07:59:49.506" v="11819"/>
          <ac:spMkLst>
            <pc:docMk/>
            <pc:sldMk cId="2081128194" sldId="323"/>
            <ac:spMk id="653" creationId="{304DED19-7A47-FEDC-BCF4-2D49E9DD25CF}"/>
          </ac:spMkLst>
        </pc:spChg>
        <pc:spChg chg="mod">
          <ac:chgData name="Wendy Tran" userId="1f361c1e97a85f4b" providerId="LiveId" clId="{B6354334-B478-4EFE-9CB5-0773C4E10720}" dt="2025-02-03T08:10:31.959" v="12138" actId="1076"/>
          <ac:spMkLst>
            <pc:docMk/>
            <pc:sldMk cId="2081128194" sldId="323"/>
            <ac:spMk id="655" creationId="{839B35F3-9977-65CA-9448-345D0C575A53}"/>
          </ac:spMkLst>
        </pc:spChg>
        <pc:spChg chg="mod">
          <ac:chgData name="Wendy Tran" userId="1f361c1e97a85f4b" providerId="LiveId" clId="{B6354334-B478-4EFE-9CB5-0773C4E10720}" dt="2025-02-03T08:02:09.565" v="11864" actId="20577"/>
          <ac:spMkLst>
            <pc:docMk/>
            <pc:sldMk cId="2081128194" sldId="323"/>
            <ac:spMk id="681" creationId="{E9F2BF3D-4EF9-1BFF-085D-17268ACB6A33}"/>
          </ac:spMkLst>
        </pc:spChg>
        <pc:spChg chg="mod">
          <ac:chgData name="Wendy Tran" userId="1f361c1e97a85f4b" providerId="LiveId" clId="{B6354334-B478-4EFE-9CB5-0773C4E10720}" dt="2025-02-03T08:06:59.324" v="12105" actId="1076"/>
          <ac:spMkLst>
            <pc:docMk/>
            <pc:sldMk cId="2081128194" sldId="323"/>
            <ac:spMk id="682" creationId="{E7F64A68-A521-E701-BE1B-2B7BF9F2FBD3}"/>
          </ac:spMkLst>
        </pc:spChg>
        <pc:spChg chg="mod">
          <ac:chgData name="Wendy Tran" userId="1f361c1e97a85f4b" providerId="LiveId" clId="{B6354334-B478-4EFE-9CB5-0773C4E10720}" dt="2025-02-03T08:06:24.103" v="12096" actId="1076"/>
          <ac:spMkLst>
            <pc:docMk/>
            <pc:sldMk cId="2081128194" sldId="323"/>
            <ac:spMk id="683" creationId="{03B66550-5206-69F5-0DF0-14FD1DED3F19}"/>
          </ac:spMkLst>
        </pc:spChg>
        <pc:spChg chg="mod">
          <ac:chgData name="Wendy Tran" userId="1f361c1e97a85f4b" providerId="LiveId" clId="{B6354334-B478-4EFE-9CB5-0773C4E10720}" dt="2025-02-03T08:02:23.069" v="11897" actId="20577"/>
          <ac:spMkLst>
            <pc:docMk/>
            <pc:sldMk cId="2081128194" sldId="323"/>
            <ac:spMk id="685" creationId="{282AB6CD-56D7-82F9-0CB7-FBAD4882D9D3}"/>
          </ac:spMkLst>
        </pc:spChg>
        <pc:spChg chg="mod">
          <ac:chgData name="Wendy Tran" userId="1f361c1e97a85f4b" providerId="LiveId" clId="{B6354334-B478-4EFE-9CB5-0773C4E10720}" dt="2025-02-03T08:07:02.386" v="12106" actId="1076"/>
          <ac:spMkLst>
            <pc:docMk/>
            <pc:sldMk cId="2081128194" sldId="323"/>
            <ac:spMk id="686" creationId="{F4C61473-5C56-79B6-2885-C7415D0C7817}"/>
          </ac:spMkLst>
        </pc:spChg>
        <pc:spChg chg="mod">
          <ac:chgData name="Wendy Tran" userId="1f361c1e97a85f4b" providerId="LiveId" clId="{B6354334-B478-4EFE-9CB5-0773C4E10720}" dt="2025-02-03T08:06:37.580" v="12103" actId="1035"/>
          <ac:spMkLst>
            <pc:docMk/>
            <pc:sldMk cId="2081128194" sldId="323"/>
            <ac:spMk id="687" creationId="{C385A2AA-8707-47E0-3BC1-5580CA2331A2}"/>
          </ac:spMkLst>
        </pc:spChg>
        <pc:spChg chg="mod">
          <ac:chgData name="Wendy Tran" userId="1f361c1e97a85f4b" providerId="LiveId" clId="{B6354334-B478-4EFE-9CB5-0773C4E10720}" dt="2025-02-03T08:02:34.949" v="11918" actId="20577"/>
          <ac:spMkLst>
            <pc:docMk/>
            <pc:sldMk cId="2081128194" sldId="323"/>
            <ac:spMk id="689" creationId="{B5ABB361-E04A-9E0E-B607-F8F142E9F689}"/>
          </ac:spMkLst>
        </pc:spChg>
        <pc:spChg chg="mod">
          <ac:chgData name="Wendy Tran" userId="1f361c1e97a85f4b" providerId="LiveId" clId="{B6354334-B478-4EFE-9CB5-0773C4E10720}" dt="2025-02-03T08:07:05.018" v="12107" actId="1076"/>
          <ac:spMkLst>
            <pc:docMk/>
            <pc:sldMk cId="2081128194" sldId="323"/>
            <ac:spMk id="690" creationId="{9570A257-4854-A36B-72BA-EE7A1506AB34}"/>
          </ac:spMkLst>
        </pc:spChg>
        <pc:spChg chg="mod">
          <ac:chgData name="Wendy Tran" userId="1f361c1e97a85f4b" providerId="LiveId" clId="{B6354334-B478-4EFE-9CB5-0773C4E10720}" dt="2025-02-03T08:06:47.175" v="12104" actId="1076"/>
          <ac:spMkLst>
            <pc:docMk/>
            <pc:sldMk cId="2081128194" sldId="323"/>
            <ac:spMk id="691" creationId="{1BC609FB-5E95-81C7-6D30-F797887835BD}"/>
          </ac:spMkLst>
        </pc:spChg>
        <pc:grpChg chg="add mod">
          <ac:chgData name="Wendy Tran" userId="1f361c1e97a85f4b" providerId="LiveId" clId="{B6354334-B478-4EFE-9CB5-0773C4E10720}" dt="2025-02-03T09:03:37.837" v="12435" actId="1035"/>
          <ac:grpSpMkLst>
            <pc:docMk/>
            <pc:sldMk cId="2081128194" sldId="323"/>
            <ac:grpSpMk id="2" creationId="{89B02E22-F2CB-D118-6C6A-BD119302F9D6}"/>
          </ac:grpSpMkLst>
        </pc:grpChg>
        <pc:grpChg chg="mod">
          <ac:chgData name="Wendy Tran" userId="1f361c1e97a85f4b" providerId="LiveId" clId="{B6354334-B478-4EFE-9CB5-0773C4E10720}" dt="2025-02-03T09:03:29.461" v="12426" actId="1035"/>
          <ac:grpSpMkLst>
            <pc:docMk/>
            <pc:sldMk cId="2081128194" sldId="323"/>
            <ac:grpSpMk id="656" creationId="{1D444E4E-ABE6-0036-AD7A-8344045B9E1A}"/>
          </ac:grpSpMkLst>
        </pc:grpChg>
        <pc:grpChg chg="mod">
          <ac:chgData name="Wendy Tran" userId="1f361c1e97a85f4b" providerId="LiveId" clId="{B6354334-B478-4EFE-9CB5-0773C4E10720}" dt="2025-02-03T09:03:29.461" v="12426" actId="1035"/>
          <ac:grpSpMkLst>
            <pc:docMk/>
            <pc:sldMk cId="2081128194" sldId="323"/>
            <ac:grpSpMk id="680" creationId="{1D6B9420-FCD1-5507-9DBA-0420AE31E9EE}"/>
          </ac:grpSpMkLst>
        </pc:grpChg>
        <pc:grpChg chg="mod">
          <ac:chgData name="Wendy Tran" userId="1f361c1e97a85f4b" providerId="LiveId" clId="{B6354334-B478-4EFE-9CB5-0773C4E10720}" dt="2025-02-03T09:03:37.837" v="12435" actId="1035"/>
          <ac:grpSpMkLst>
            <pc:docMk/>
            <pc:sldMk cId="2081128194" sldId="323"/>
            <ac:grpSpMk id="684" creationId="{9B0FA982-6309-A261-62BA-2808317995AE}"/>
          </ac:grpSpMkLst>
        </pc:grpChg>
        <pc:grpChg chg="mod">
          <ac:chgData name="Wendy Tran" userId="1f361c1e97a85f4b" providerId="LiveId" clId="{B6354334-B478-4EFE-9CB5-0773C4E10720}" dt="2025-02-03T08:08:23.156" v="12119" actId="1076"/>
          <ac:grpSpMkLst>
            <pc:docMk/>
            <pc:sldMk cId="2081128194" sldId="323"/>
            <ac:grpSpMk id="688" creationId="{B5B08769-8CDF-0DE1-B171-BC855357C222}"/>
          </ac:grpSpMkLst>
        </pc:grpChg>
      </pc:sldChg>
      <pc:sldChg chg="addSp delSp modSp add mod ord">
        <pc:chgData name="Wendy Tran" userId="1f361c1e97a85f4b" providerId="LiveId" clId="{B6354334-B478-4EFE-9CB5-0773C4E10720}" dt="2025-02-03T10:02:36.737" v="12517" actId="1076"/>
        <pc:sldMkLst>
          <pc:docMk/>
          <pc:sldMk cId="51672072" sldId="324"/>
        </pc:sldMkLst>
        <pc:spChg chg="add mod">
          <ac:chgData name="Wendy Tran" userId="1f361c1e97a85f4b" providerId="LiveId" clId="{B6354334-B478-4EFE-9CB5-0773C4E10720}" dt="2025-02-03T10:02:36.737" v="12517" actId="1076"/>
          <ac:spMkLst>
            <pc:docMk/>
            <pc:sldMk cId="51672072" sldId="324"/>
            <ac:spMk id="7" creationId="{366D95C2-3398-41FC-7870-C22CC290A426}"/>
          </ac:spMkLst>
        </pc:spChg>
      </pc:sldChg>
      <pc:sldChg chg="modSp add del mod ord">
        <pc:chgData name="Wendy Tran" userId="1f361c1e97a85f4b" providerId="LiveId" clId="{B6354334-B478-4EFE-9CB5-0773C4E10720}" dt="2025-02-03T12:46:58.579" v="12576" actId="47"/>
        <pc:sldMkLst>
          <pc:docMk/>
          <pc:sldMk cId="3049753326" sldId="325"/>
        </pc:sldMkLst>
      </pc:sldChg>
      <pc:sldMasterChg chg="delSldLayout">
        <pc:chgData name="Wendy Tran" userId="1f361c1e97a85f4b" providerId="LiveId" clId="{B6354334-B478-4EFE-9CB5-0773C4E10720}" dt="2025-01-30T16:57:32.142" v="4472" actId="47"/>
        <pc:sldMasterMkLst>
          <pc:docMk/>
          <pc:sldMasterMk cId="0" sldId="2147483660"/>
        </pc:sldMasterMkLst>
        <pc:sldLayoutChg chg="del">
          <pc:chgData name="Wendy Tran" userId="1f361c1e97a85f4b" providerId="LiveId" clId="{B6354334-B478-4EFE-9CB5-0773C4E10720}" dt="2025-01-30T16:57:32.142" v="4472" actId="47"/>
          <pc:sldLayoutMkLst>
            <pc:docMk/>
            <pc:sldMasterMk cId="0" sldId="2147483660"/>
            <pc:sldLayoutMk cId="579614668" sldId="2147483662"/>
          </pc:sldLayoutMkLst>
        </pc:sldLayoutChg>
      </pc:sldMasterChg>
      <pc:sldMasterChg chg="del delSldLayout">
        <pc:chgData name="Wendy Tran" userId="1f361c1e97a85f4b" providerId="LiveId" clId="{B6354334-B478-4EFE-9CB5-0773C4E10720}" dt="2025-02-03T09:59:59.004" v="12482" actId="47"/>
        <pc:sldMasterMkLst>
          <pc:docMk/>
          <pc:sldMasterMk cId="0" sldId="2147483661"/>
        </pc:sldMasterMkLst>
        <pc:sldLayoutChg chg="del">
          <pc:chgData name="Wendy Tran" userId="1f361c1e97a85f4b" providerId="LiveId" clId="{B6354334-B478-4EFE-9CB5-0773C4E10720}" dt="2025-02-03T09:59:59.004" v="12482" actId="47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EE3FAF78-1C7A-D597-F22B-37A5F43F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CE6E6D0E-2CE8-59E1-F3A2-BFCCABA573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426536C5-008B-9CCC-55B2-FA18A6177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914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5CFEB36B-9B2F-985A-7914-DC35579D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A99B22EA-861C-E715-A77C-587F924A8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4B0DF1F4-2613-8EA3-56BB-2BEEDD249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30EB64E3-BAE1-7414-CA14-682F25D38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E53EEFD3-C79D-7C3E-FEEE-2F517A400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1D57A11A-5587-A14B-797F-D1622EF91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191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F0AD6010-7019-7CAA-38A0-799B4680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75AAB2DC-DFFD-7377-861D-15BAAE9167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2878016E-59DB-C811-6759-3E7E729539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72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1DCA2A5B-A4CC-875F-6468-37DC5F2F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6CFB361A-D87F-8ECD-B7DF-D0009E858E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3D06EDB5-8C16-A2C8-0770-C328CE408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545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F5E2125E-8F6A-2AEF-F26F-27BB2D26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DFE9855F-C32A-909A-18CC-A174237BD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BF5EF9E8-95F2-4283-BD5B-4CD9295E57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64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B5CE3B2B-F564-82BE-7055-05C1661B5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94346E11-30A5-96CC-5D36-55DD24B70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6A17F624-E985-9D80-0431-70A9E23F4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85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F0FA40A0-C6A1-4DA5-FA03-C501CC795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AC095511-B8C8-D806-506D-5D674C04B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B99ADE4D-FDB7-8C30-2442-74E56BB0C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327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43A350E5-22F3-E131-69F9-C2C5EBA9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8C852D0D-ED71-FD41-C617-D591B90BAC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586A2407-90BA-C984-1EC9-795455065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944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172A2301-E6C5-0519-BC40-165709B78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78C36A93-F981-E7E7-37F0-743843CB2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3EB2225A-47E5-C03E-88D1-29B1268FEC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19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3DFEB52-1C90-E31C-A362-1847A07C3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>
            <a:extLst>
              <a:ext uri="{FF2B5EF4-FFF2-40B4-BE49-F238E27FC236}">
                <a16:creationId xmlns:a16="http://schemas.microsoft.com/office/drawing/2014/main" id="{FA1F33B1-F649-EC31-0BE8-8493986B8A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>
            <a:extLst>
              <a:ext uri="{FF2B5EF4-FFF2-40B4-BE49-F238E27FC236}">
                <a16:creationId xmlns:a16="http://schemas.microsoft.com/office/drawing/2014/main" id="{C21FE867-09FA-CEBE-1BC9-E2A63F2299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21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99F695C1-5E77-D74B-80D7-EB98A0FB6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>
            <a:extLst>
              <a:ext uri="{FF2B5EF4-FFF2-40B4-BE49-F238E27FC236}">
                <a16:creationId xmlns:a16="http://schemas.microsoft.com/office/drawing/2014/main" id="{14485B03-677A-1567-AFDC-1C0862FC6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>
            <a:extLst>
              <a:ext uri="{FF2B5EF4-FFF2-40B4-BE49-F238E27FC236}">
                <a16:creationId xmlns:a16="http://schemas.microsoft.com/office/drawing/2014/main" id="{10DDAAAA-A9C0-15F8-BD34-B774593EAE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86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A148B5A-D9F0-3224-B513-3D02464F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>
            <a:extLst>
              <a:ext uri="{FF2B5EF4-FFF2-40B4-BE49-F238E27FC236}">
                <a16:creationId xmlns:a16="http://schemas.microsoft.com/office/drawing/2014/main" id="{92D17655-A59B-E9F9-255A-DCDCB7E152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>
            <a:extLst>
              <a:ext uri="{FF2B5EF4-FFF2-40B4-BE49-F238E27FC236}">
                <a16:creationId xmlns:a16="http://schemas.microsoft.com/office/drawing/2014/main" id="{08FBD82C-B2C6-9B2B-D5EF-9E615073D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323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40FA8526-B732-C358-7BF2-36E7FA0AD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0CC0075D-7EC6-9EA8-070D-05D85C055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9392FFE0-35BF-9A11-6FA0-87634DE71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394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48692504-1DC7-2C6C-473C-97CDB8DA9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CED58667-AF2B-4F17-118E-31BC505567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48402BE7-C8B6-15AC-D33E-4FCA831053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749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69FDB2A3-B881-AC94-2C4D-EDF1CB94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>
            <a:extLst>
              <a:ext uri="{FF2B5EF4-FFF2-40B4-BE49-F238E27FC236}">
                <a16:creationId xmlns:a16="http://schemas.microsoft.com/office/drawing/2014/main" id="{4AB26EA7-7F36-21C1-4F7C-42BA4887F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>
            <a:extLst>
              <a:ext uri="{FF2B5EF4-FFF2-40B4-BE49-F238E27FC236}">
                <a16:creationId xmlns:a16="http://schemas.microsoft.com/office/drawing/2014/main" id="{EB145EF0-FE9B-1F74-BB6F-92F920E717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2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929B22EB-11DF-230D-FB38-2A1D40734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6bcecd75ae_0_35:notes">
            <a:extLst>
              <a:ext uri="{FF2B5EF4-FFF2-40B4-BE49-F238E27FC236}">
                <a16:creationId xmlns:a16="http://schemas.microsoft.com/office/drawing/2014/main" id="{D7DFD2DD-0CCF-1C4B-A795-24A8269037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6bcecd75ae_0_35:notes">
            <a:extLst>
              <a:ext uri="{FF2B5EF4-FFF2-40B4-BE49-F238E27FC236}">
                <a16:creationId xmlns:a16="http://schemas.microsoft.com/office/drawing/2014/main" id="{C0AE4D25-F7AE-A5D8-CD99-01C3A2A9E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49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97D1F9D5-043F-FFE5-889A-4AAA06EDE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147E58C8-45B4-C647-9021-D231A0670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E773A8B6-DE80-F148-2B46-A59519A09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085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9C2981F7-0955-5DF0-B68D-2410BD76E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EF058ED3-CD51-BD1E-B70A-A2FAB5548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27D1375D-E150-6F5B-F7F8-360BE2B9DF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07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0DB66A8C-B2EB-DCEA-586A-B785D24C5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>
            <a:extLst>
              <a:ext uri="{FF2B5EF4-FFF2-40B4-BE49-F238E27FC236}">
                <a16:creationId xmlns:a16="http://schemas.microsoft.com/office/drawing/2014/main" id="{92AC474D-38F3-4D43-F84A-5958E078FE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>
            <a:extLst>
              <a:ext uri="{FF2B5EF4-FFF2-40B4-BE49-F238E27FC236}">
                <a16:creationId xmlns:a16="http://schemas.microsoft.com/office/drawing/2014/main" id="{03DD3EC5-52DA-A1E8-625B-4E15AA0E1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8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uanmah/world-c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hyperlink" Target="https://www.kaggle.com/datasets/uom190346a/ai-powered-job-market-insights/data" TargetMode="External"/><Relationship Id="rId4" Type="http://schemas.openxmlformats.org/officeDocument/2006/relationships/hyperlink" Target="https://www.kaggle.com/datasets/aijobs/global-salaries-in-ai-ml-data-science/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378819" y="977071"/>
            <a:ext cx="5300849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The Impact of</a:t>
            </a:r>
            <a:br>
              <a:rPr lang="en-US" sz="6000" dirty="0"/>
            </a:br>
            <a:br>
              <a:rPr lang="en-US" sz="3600" dirty="0"/>
            </a:br>
            <a:br>
              <a:rPr lang="en-US" sz="6000" dirty="0"/>
            </a:br>
            <a:r>
              <a:rPr lang="en-US" sz="4400" dirty="0"/>
              <a:t>on the Job Market</a:t>
            </a:r>
            <a:endParaRPr sz="44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282519" y="3929779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Author: Thuy Duong </a:t>
            </a:r>
            <a:endParaRPr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logo with a yellow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3D3D97F-13FB-C174-8F35-F97B7CDAE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679" y="1606405"/>
            <a:ext cx="1533128" cy="1533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ADAB3C-8553-A7A3-B02D-80EBDB25B5D2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572000" y="3766241"/>
            <a:ext cx="945662" cy="69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C363C6C1-FFBC-1918-32B7-C8EEBA5C6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4;p81">
            <a:extLst>
              <a:ext uri="{FF2B5EF4-FFF2-40B4-BE49-F238E27FC236}">
                <a16:creationId xmlns:a16="http://schemas.microsoft.com/office/drawing/2014/main" id="{411048E1-2BEE-8C77-F37F-91EA16342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85" y="3514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Giải nghĩa các cột</a:t>
            </a:r>
            <a:br>
              <a:rPr lang="en" sz="2800" dirty="0"/>
            </a:br>
            <a:r>
              <a:rPr lang="en" sz="1600" dirty="0"/>
              <a:t>df_AI</a:t>
            </a:r>
            <a:endParaRPr sz="2800" dirty="0"/>
          </a:p>
        </p:txBody>
      </p:sp>
      <p:grpSp>
        <p:nvGrpSpPr>
          <p:cNvPr id="25" name="Google Shape;1034;p81">
            <a:extLst>
              <a:ext uri="{FF2B5EF4-FFF2-40B4-BE49-F238E27FC236}">
                <a16:creationId xmlns:a16="http://schemas.microsoft.com/office/drawing/2014/main" id="{A72FCB95-1E31-2425-A3B7-F70BFDFF3BD6}"/>
              </a:ext>
            </a:extLst>
          </p:cNvPr>
          <p:cNvGrpSpPr/>
          <p:nvPr/>
        </p:nvGrpSpPr>
        <p:grpSpPr>
          <a:xfrm>
            <a:off x="-57642" y="512665"/>
            <a:ext cx="2710437" cy="273605"/>
            <a:chOff x="198225" y="4390550"/>
            <a:chExt cx="3765075" cy="484600"/>
          </a:xfrm>
        </p:grpSpPr>
        <p:sp>
          <p:nvSpPr>
            <p:cNvPr id="26" name="Google Shape;1035;p81">
              <a:extLst>
                <a:ext uri="{FF2B5EF4-FFF2-40B4-BE49-F238E27FC236}">
                  <a16:creationId xmlns:a16="http://schemas.microsoft.com/office/drawing/2014/main" id="{C9A835A3-58AB-8C41-2A28-1286E8EDBE3F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6;p81">
              <a:extLst>
                <a:ext uri="{FF2B5EF4-FFF2-40B4-BE49-F238E27FC236}">
                  <a16:creationId xmlns:a16="http://schemas.microsoft.com/office/drawing/2014/main" id="{4BDEEA6A-96D6-D0CD-0D29-88E9673E9805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37;p81">
            <a:extLst>
              <a:ext uri="{FF2B5EF4-FFF2-40B4-BE49-F238E27FC236}">
                <a16:creationId xmlns:a16="http://schemas.microsoft.com/office/drawing/2014/main" id="{F2A88C30-A0C5-598F-50F7-6B6289A244C9}"/>
              </a:ext>
            </a:extLst>
          </p:cNvPr>
          <p:cNvGrpSpPr/>
          <p:nvPr/>
        </p:nvGrpSpPr>
        <p:grpSpPr>
          <a:xfrm flipH="1">
            <a:off x="6440392" y="511117"/>
            <a:ext cx="2703608" cy="273605"/>
            <a:chOff x="198225" y="4390550"/>
            <a:chExt cx="3765075" cy="484600"/>
          </a:xfrm>
        </p:grpSpPr>
        <p:sp>
          <p:nvSpPr>
            <p:cNvPr id="29" name="Google Shape;1038;p81">
              <a:extLst>
                <a:ext uri="{FF2B5EF4-FFF2-40B4-BE49-F238E27FC236}">
                  <a16:creationId xmlns:a16="http://schemas.microsoft.com/office/drawing/2014/main" id="{1175F23F-F31A-AC44-D263-7DF8567150DF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9;p81">
              <a:extLst>
                <a:ext uri="{FF2B5EF4-FFF2-40B4-BE49-F238E27FC236}">
                  <a16:creationId xmlns:a16="http://schemas.microsoft.com/office/drawing/2014/main" id="{61E0F06E-6BA8-C8F2-FB48-FDDB7797EE05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A71037-2144-A3C2-AFD1-26B719329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333688"/>
              </p:ext>
            </p:extLst>
          </p:nvPr>
        </p:nvGraphicFramePr>
        <p:xfrm>
          <a:off x="971800" y="1392058"/>
          <a:ext cx="7193571" cy="29667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137160">
                  <a:extLst>
                    <a:ext uri="{9D8B030D-6E8A-4147-A177-3AD203B41FA5}">
                      <a16:colId xmlns:a16="http://schemas.microsoft.com/office/drawing/2014/main" val="3565326235"/>
                    </a:ext>
                  </a:extLst>
                </a:gridCol>
                <a:gridCol w="5056411">
                  <a:extLst>
                    <a:ext uri="{9D8B030D-6E8A-4147-A177-3AD203B41FA5}">
                      <a16:colId xmlns:a16="http://schemas.microsoft.com/office/drawing/2014/main" val="346728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Job_Title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 err="1"/>
                        <a:t>Tên</a:t>
                      </a:r>
                      <a:r>
                        <a:rPr lang="en-US" sz="1200" b="0" dirty="0"/>
                        <a:t> </a:t>
                      </a:r>
                      <a:r>
                        <a:rPr lang="en-US" sz="1200" b="0" dirty="0" err="1"/>
                        <a:t>vai</a:t>
                      </a:r>
                      <a:r>
                        <a:rPr lang="en-US" sz="1200" b="0" dirty="0"/>
                        <a:t> </a:t>
                      </a:r>
                      <a:r>
                        <a:rPr lang="en-US" sz="1200" b="0" dirty="0" err="1"/>
                        <a:t>trò</a:t>
                      </a:r>
                      <a:r>
                        <a:rPr lang="en-US" sz="1200" b="0" dirty="0"/>
                        <a:t> </a:t>
                      </a:r>
                      <a:r>
                        <a:rPr lang="en-US" sz="1200" b="0" dirty="0" err="1"/>
                        <a:t>công</a:t>
                      </a:r>
                      <a:r>
                        <a:rPr lang="en-US" sz="1200" b="0" dirty="0"/>
                        <a:t> </a:t>
                      </a:r>
                      <a:r>
                        <a:rPr lang="en-US" sz="1200" b="0" dirty="0" err="1"/>
                        <a:t>việc</a:t>
                      </a:r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58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'Industry’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Lĩnh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vực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hoạt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của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các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công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việc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7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'Location'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Địa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điểm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làm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việc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89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AI_Adoption_Level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Mức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doanh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nghiệp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áp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dụng</a:t>
                      </a:r>
                      <a:r>
                        <a:rPr lang="en-US" sz="1200" dirty="0"/>
                        <a:t> AI </a:t>
                      </a:r>
                      <a:r>
                        <a:rPr lang="en-US" sz="1200" dirty="0" err="1"/>
                        <a:t>vào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hoạt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động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032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Automation_Risk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Rủi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ước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tính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công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việc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có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thể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tự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hóa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trong</a:t>
                      </a:r>
                      <a:r>
                        <a:rPr lang="en-US" sz="1200" dirty="0"/>
                        <a:t> 10 </a:t>
                      </a:r>
                      <a:r>
                        <a:rPr lang="en-US" sz="1200" dirty="0" err="1"/>
                        <a:t>năm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tới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19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Required_Skills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Các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kỹ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năng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cần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thiết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75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Remote_Friendly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Khả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năng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công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việc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có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thể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làm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từ</a:t>
                      </a:r>
                      <a:r>
                        <a:rPr lang="en-US" sz="1200" dirty="0"/>
                        <a:t> xa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14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Job_Growth_Projection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Sự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tăng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tưởng</a:t>
                      </a:r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suy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giảm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dự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kiến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của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vai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trò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công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việc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trong</a:t>
                      </a:r>
                      <a:r>
                        <a:rPr lang="en-US" sz="1200" dirty="0"/>
                        <a:t> 5 </a:t>
                      </a:r>
                      <a:r>
                        <a:rPr lang="en-US" sz="1200" dirty="0" err="1"/>
                        <a:t>năm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tới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68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40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6A29157D-4E2F-4166-38AD-1E1AAF949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6;p30">
            <a:extLst>
              <a:ext uri="{FF2B5EF4-FFF2-40B4-BE49-F238E27FC236}">
                <a16:creationId xmlns:a16="http://schemas.microsoft.com/office/drawing/2014/main" id="{E4DAA5DF-038D-4A58-915B-D1F532B12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196" y="408755"/>
            <a:ext cx="4869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Analysis and Visualization (</a:t>
            </a:r>
            <a:r>
              <a:rPr lang="en-US" sz="1800" dirty="0" err="1"/>
              <a:t>df_AI</a:t>
            </a:r>
            <a:r>
              <a:rPr lang="en-US" sz="18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DDDA7-68B1-467B-E934-4448B0541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9" y="1106495"/>
            <a:ext cx="3565547" cy="2200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1249CF-2EDB-CDCF-66CC-385E3B9A7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03" y="1106494"/>
            <a:ext cx="4247204" cy="2200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D6FEBB-8BA7-0AB2-0C70-48413B023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200" y="3498664"/>
            <a:ext cx="3563822" cy="1414289"/>
          </a:xfrm>
          <a:prstGeom prst="rect">
            <a:avLst/>
          </a:prstGeom>
        </p:spPr>
      </p:pic>
      <p:sp>
        <p:nvSpPr>
          <p:cNvPr id="2" name="Google Shape;140;p19">
            <a:extLst>
              <a:ext uri="{FF2B5EF4-FFF2-40B4-BE49-F238E27FC236}">
                <a16:creationId xmlns:a16="http://schemas.microsoft.com/office/drawing/2014/main" id="{565D19A9-65BC-F6C2-15F5-C0E488C565A1}"/>
              </a:ext>
            </a:extLst>
          </p:cNvPr>
          <p:cNvSpPr txBox="1">
            <a:spLocks/>
          </p:cNvSpPr>
          <p:nvPr/>
        </p:nvSpPr>
        <p:spPr>
          <a:xfrm>
            <a:off x="78841" y="-2635"/>
            <a:ext cx="6260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/>
              <a:t>I.3. Data</a:t>
            </a:r>
            <a:r>
              <a:rPr lang="en-US" sz="2800" dirty="0"/>
              <a:t> </a:t>
            </a:r>
            <a:r>
              <a:rPr lang="en-US" sz="2400" dirty="0"/>
              <a:t>preparation + 4. </a:t>
            </a:r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Modeling</a:t>
            </a:r>
          </a:p>
          <a:p>
            <a:pPr algn="l"/>
            <a:r>
              <a:rPr lang="en-US" sz="2400" dirty="0"/>
              <a:t>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99078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4D7CBBD7-6A51-C31C-4282-1F0C4747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19">
            <a:extLst>
              <a:ext uri="{FF2B5EF4-FFF2-40B4-BE49-F238E27FC236}">
                <a16:creationId xmlns:a16="http://schemas.microsoft.com/office/drawing/2014/main" id="{71042145-BDEF-0906-2AB8-B3860AEF7B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201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I.3. Data</a:t>
            </a: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preparation + 4. Modeling</a:t>
            </a:r>
          </a:p>
        </p:txBody>
      </p:sp>
      <p:sp>
        <p:nvSpPr>
          <p:cNvPr id="5" name="Google Shape;696;p30">
            <a:extLst>
              <a:ext uri="{FF2B5EF4-FFF2-40B4-BE49-F238E27FC236}">
                <a16:creationId xmlns:a16="http://schemas.microsoft.com/office/drawing/2014/main" id="{BACE8A10-3A0A-81BA-BFD0-A9F62098E8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196" y="408755"/>
            <a:ext cx="4869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Analysis and Visualization (</a:t>
            </a:r>
            <a:r>
              <a:rPr lang="en-US" sz="2400" dirty="0" err="1"/>
              <a:t>df_AI</a:t>
            </a:r>
            <a:r>
              <a:rPr lang="en-US" sz="24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31C5A-4C63-D8FD-228A-F079EAAD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494" y="943353"/>
            <a:ext cx="4259925" cy="1922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41AE1-7F54-F528-90E3-1C2130F72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3" y="1649574"/>
            <a:ext cx="4195980" cy="2181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67C2F-FFF4-D62D-D8C1-AED3A4A85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493" y="2979762"/>
            <a:ext cx="4259925" cy="19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3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878643FB-E22D-1C59-95D1-8E88BFC7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6;p30">
            <a:extLst>
              <a:ext uri="{FF2B5EF4-FFF2-40B4-BE49-F238E27FC236}">
                <a16:creationId xmlns:a16="http://schemas.microsoft.com/office/drawing/2014/main" id="{560065B7-2F75-29D8-E1D8-FA1652D022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196" y="408755"/>
            <a:ext cx="4869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Analysis and Visualization (</a:t>
            </a:r>
            <a:r>
              <a:rPr lang="en-US" sz="2400" dirty="0" err="1"/>
              <a:t>df_AI</a:t>
            </a:r>
            <a:r>
              <a:rPr lang="en-US" sz="2400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36CE9-5D83-51A0-B07C-46E848ED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415" y="946841"/>
            <a:ext cx="3477839" cy="1911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BB26C-E3FA-D1CA-7C63-3B1A8FA80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84" y="1475313"/>
            <a:ext cx="4189859" cy="947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43E7D-7200-22A5-1EAE-762E1D958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42" y="2966361"/>
            <a:ext cx="3008265" cy="2027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49B103-142C-7B60-770F-0D96B63F6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39" y="3426707"/>
            <a:ext cx="3963959" cy="1106978"/>
          </a:xfrm>
          <a:prstGeom prst="rect">
            <a:avLst/>
          </a:prstGeom>
        </p:spPr>
      </p:pic>
      <p:sp>
        <p:nvSpPr>
          <p:cNvPr id="3" name="Google Shape;140;p19">
            <a:extLst>
              <a:ext uri="{FF2B5EF4-FFF2-40B4-BE49-F238E27FC236}">
                <a16:creationId xmlns:a16="http://schemas.microsoft.com/office/drawing/2014/main" id="{90D4F4A0-05FE-78B6-63A8-D4F0C7F204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201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I.3. Data</a:t>
            </a: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preparation + 4. Modeling</a:t>
            </a:r>
          </a:p>
        </p:txBody>
      </p:sp>
    </p:spTree>
    <p:extLst>
      <p:ext uri="{BB962C8B-B14F-4D97-AF65-F5344CB8AC3E}">
        <p14:creationId xmlns:p14="http://schemas.microsoft.com/office/powerpoint/2010/main" val="255399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9421BBDD-6252-5BCD-FA4F-E01B7FD52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6;p30">
            <a:extLst>
              <a:ext uri="{FF2B5EF4-FFF2-40B4-BE49-F238E27FC236}">
                <a16:creationId xmlns:a16="http://schemas.microsoft.com/office/drawing/2014/main" id="{694227E5-3D65-CD7F-5A96-37BB93BB4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196" y="408755"/>
            <a:ext cx="4869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Analysis and Visualization (</a:t>
            </a:r>
            <a:r>
              <a:rPr lang="en-US" sz="2400" dirty="0" err="1"/>
              <a:t>df_AI</a:t>
            </a:r>
            <a:r>
              <a:rPr lang="en-US" sz="24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1BDA03-1732-5839-084F-B018DD822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91" y="981455"/>
            <a:ext cx="3692417" cy="2758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037A7-F628-1D70-94F2-B844C1AC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196" y="3960953"/>
            <a:ext cx="4869608" cy="876787"/>
          </a:xfrm>
          <a:prstGeom prst="rect">
            <a:avLst/>
          </a:prstGeom>
        </p:spPr>
      </p:pic>
      <p:sp>
        <p:nvSpPr>
          <p:cNvPr id="2" name="Google Shape;140;p19">
            <a:extLst>
              <a:ext uri="{FF2B5EF4-FFF2-40B4-BE49-F238E27FC236}">
                <a16:creationId xmlns:a16="http://schemas.microsoft.com/office/drawing/2014/main" id="{4B1E8D99-CB7A-E075-1BF6-CD3971E5AD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201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I.3. Data</a:t>
            </a: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preparation </a:t>
            </a:r>
          </a:p>
        </p:txBody>
      </p:sp>
    </p:spTree>
    <p:extLst>
      <p:ext uri="{BB962C8B-B14F-4D97-AF65-F5344CB8AC3E}">
        <p14:creationId xmlns:p14="http://schemas.microsoft.com/office/powerpoint/2010/main" val="63502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0FB2FD1D-7D12-B7FB-1FE0-CA37877C0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6;p30">
            <a:extLst>
              <a:ext uri="{FF2B5EF4-FFF2-40B4-BE49-F238E27FC236}">
                <a16:creationId xmlns:a16="http://schemas.microsoft.com/office/drawing/2014/main" id="{185BA1F2-A350-B8DB-C2B7-8F998BDF5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196" y="408755"/>
            <a:ext cx="4869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Analysis and Visualization (</a:t>
            </a:r>
            <a:r>
              <a:rPr lang="en-US" sz="2400" dirty="0" err="1"/>
              <a:t>df_jobs</a:t>
            </a:r>
            <a:r>
              <a:rPr lang="en-US" sz="24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92D1D-4FF2-D9A4-3D2E-4409D938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50" y="1147933"/>
            <a:ext cx="3347344" cy="2064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049246-04F7-C0DD-33BA-7E8FB14FF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55" y="1147934"/>
            <a:ext cx="4128248" cy="2064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687F9B-8845-8C4D-FE57-9777E1554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655" y="3514522"/>
            <a:ext cx="4128248" cy="1108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F3E207-DC18-CBCD-D703-443E00EFA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50" y="3514522"/>
            <a:ext cx="3347344" cy="1253879"/>
          </a:xfrm>
          <a:prstGeom prst="rect">
            <a:avLst/>
          </a:prstGeom>
        </p:spPr>
      </p:pic>
      <p:sp>
        <p:nvSpPr>
          <p:cNvPr id="3" name="Google Shape;140;p19">
            <a:extLst>
              <a:ext uri="{FF2B5EF4-FFF2-40B4-BE49-F238E27FC236}">
                <a16:creationId xmlns:a16="http://schemas.microsoft.com/office/drawing/2014/main" id="{3C366028-AECD-0ECB-B05D-C6CAD25E4F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201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I.3. Data</a:t>
            </a: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preparation + 4. Modeling</a:t>
            </a:r>
          </a:p>
        </p:txBody>
      </p:sp>
    </p:spTree>
    <p:extLst>
      <p:ext uri="{BB962C8B-B14F-4D97-AF65-F5344CB8AC3E}">
        <p14:creationId xmlns:p14="http://schemas.microsoft.com/office/powerpoint/2010/main" val="2163607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71ACF477-8E94-D35B-5A60-B81BCB4AA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6;p30">
            <a:extLst>
              <a:ext uri="{FF2B5EF4-FFF2-40B4-BE49-F238E27FC236}">
                <a16:creationId xmlns:a16="http://schemas.microsoft.com/office/drawing/2014/main" id="{0AE77422-A8E7-E5B2-06BB-05D7943DE0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196" y="408755"/>
            <a:ext cx="4869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Analysis and Visualization (</a:t>
            </a:r>
            <a:r>
              <a:rPr lang="en-US" sz="2400" dirty="0" err="1"/>
              <a:t>df_jobs</a:t>
            </a:r>
            <a:r>
              <a:rPr lang="en-US" sz="24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00322-1B5D-4263-685E-B2667E72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86" y="1218419"/>
            <a:ext cx="3618776" cy="162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C76C0-76C7-12C5-787B-2DDC85E8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62" y="1218419"/>
            <a:ext cx="3775083" cy="1634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08919-194A-D6A0-035D-82B8872DA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71" y="3371935"/>
            <a:ext cx="3890263" cy="11186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1A4DEF-0890-4483-8FA5-507BE69FF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652" y="3348073"/>
            <a:ext cx="3618777" cy="1142500"/>
          </a:xfrm>
          <a:prstGeom prst="rect">
            <a:avLst/>
          </a:prstGeom>
        </p:spPr>
      </p:pic>
      <p:sp>
        <p:nvSpPr>
          <p:cNvPr id="6" name="Google Shape;140;p19">
            <a:extLst>
              <a:ext uri="{FF2B5EF4-FFF2-40B4-BE49-F238E27FC236}">
                <a16:creationId xmlns:a16="http://schemas.microsoft.com/office/drawing/2014/main" id="{D1F0AA56-A892-1B31-3D37-D51E40C4AF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201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I.3. Data</a:t>
            </a: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preparation + 4. Modeling</a:t>
            </a:r>
          </a:p>
        </p:txBody>
      </p:sp>
    </p:spTree>
    <p:extLst>
      <p:ext uri="{BB962C8B-B14F-4D97-AF65-F5344CB8AC3E}">
        <p14:creationId xmlns:p14="http://schemas.microsoft.com/office/powerpoint/2010/main" val="86946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0E9552A0-2F84-3029-D473-366FB8A1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6;p30">
            <a:extLst>
              <a:ext uri="{FF2B5EF4-FFF2-40B4-BE49-F238E27FC236}">
                <a16:creationId xmlns:a16="http://schemas.microsoft.com/office/drawing/2014/main" id="{7C38E616-E59D-1C4D-4542-BB86CFE5C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196" y="408755"/>
            <a:ext cx="4869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Analysis and Visualization (</a:t>
            </a:r>
            <a:r>
              <a:rPr lang="en-US" sz="2400" dirty="0" err="1"/>
              <a:t>df_jobs</a:t>
            </a:r>
            <a:r>
              <a:rPr lang="en-US" sz="24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EDC24-DC24-17FE-3A6E-D83E1A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863" y="981454"/>
            <a:ext cx="3657522" cy="2232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920D0-6FDC-6752-ED1C-AC4072215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65" y="981454"/>
            <a:ext cx="3098827" cy="2232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554BF2-79C8-40AA-3121-F3A9883FC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28" y="3911343"/>
            <a:ext cx="3344533" cy="501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DD49D-DDB0-4BEB-1F26-1289FB56E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863" y="3571709"/>
            <a:ext cx="3657522" cy="1180673"/>
          </a:xfrm>
          <a:prstGeom prst="rect">
            <a:avLst/>
          </a:prstGeom>
        </p:spPr>
      </p:pic>
      <p:sp>
        <p:nvSpPr>
          <p:cNvPr id="3" name="Google Shape;140;p19">
            <a:extLst>
              <a:ext uri="{FF2B5EF4-FFF2-40B4-BE49-F238E27FC236}">
                <a16:creationId xmlns:a16="http://schemas.microsoft.com/office/drawing/2014/main" id="{9F0BB3BD-CBFC-2FF6-8F27-629970812CD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201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I.3. Data</a:t>
            </a: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preparation + 4. Modeling</a:t>
            </a:r>
          </a:p>
        </p:txBody>
      </p:sp>
    </p:spTree>
    <p:extLst>
      <p:ext uri="{BB962C8B-B14F-4D97-AF65-F5344CB8AC3E}">
        <p14:creationId xmlns:p14="http://schemas.microsoft.com/office/powerpoint/2010/main" val="308688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3EC60C0D-9A9C-F84E-F99E-F66139A1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6;p30">
            <a:extLst>
              <a:ext uri="{FF2B5EF4-FFF2-40B4-BE49-F238E27FC236}">
                <a16:creationId xmlns:a16="http://schemas.microsoft.com/office/drawing/2014/main" id="{4DCF7660-9131-9189-CE47-65670EEA8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7196" y="408755"/>
            <a:ext cx="4869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Analysis and Visualization (</a:t>
            </a:r>
            <a:r>
              <a:rPr lang="en-US" sz="2400" dirty="0" err="1"/>
              <a:t>df_jobs</a:t>
            </a:r>
            <a:r>
              <a:rPr lang="en-US" sz="2400" dirty="0"/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3F7FF7-F25A-086E-2353-051960FB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304" y="1052210"/>
            <a:ext cx="3622742" cy="2200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123D2-58A6-F75E-9CEE-CE836795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136" y="3565749"/>
            <a:ext cx="4103077" cy="1243576"/>
          </a:xfrm>
          <a:prstGeom prst="rect">
            <a:avLst/>
          </a:prstGeom>
        </p:spPr>
      </p:pic>
      <p:sp>
        <p:nvSpPr>
          <p:cNvPr id="3" name="Google Shape;140;p19">
            <a:extLst>
              <a:ext uri="{FF2B5EF4-FFF2-40B4-BE49-F238E27FC236}">
                <a16:creationId xmlns:a16="http://schemas.microsoft.com/office/drawing/2014/main" id="{F67851C5-28DA-501D-DA4E-0D34CDCE80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201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I.3. Data</a:t>
            </a: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preparation + 4. Modeling</a:t>
            </a:r>
          </a:p>
        </p:txBody>
      </p:sp>
    </p:spTree>
    <p:extLst>
      <p:ext uri="{BB962C8B-B14F-4D97-AF65-F5344CB8AC3E}">
        <p14:creationId xmlns:p14="http://schemas.microsoft.com/office/powerpoint/2010/main" val="11651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376BC034-5D4C-4AC2-DD92-78B2D091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4;p81">
            <a:extLst>
              <a:ext uri="{FF2B5EF4-FFF2-40B4-BE49-F238E27FC236}">
                <a16:creationId xmlns:a16="http://schemas.microsoft.com/office/drawing/2014/main" id="{3B3972CB-1DA3-AAC2-BE10-490481CD64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1532"/>
            <a:ext cx="7704000" cy="1171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II. </a:t>
            </a:r>
            <a:r>
              <a:rPr lang="en-US" sz="3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Discussion </a:t>
            </a:r>
            <a:br>
              <a:rPr lang="en-US" sz="3200" b="1" dirty="0">
                <a:solidFill>
                  <a:schemeClr val="tx2"/>
                </a:solidFill>
                <a:latin typeface="Rajdhani" panose="020B0604020202020204" charset="0"/>
                <a:ea typeface="Rajdhani"/>
                <a:cs typeface="Rajdhani" panose="020B0604020202020204" charset="0"/>
                <a:sym typeface="Rajdhani"/>
              </a:rPr>
            </a:br>
            <a:r>
              <a:rPr lang="en-US" sz="2000" dirty="0"/>
              <a:t>SWOT analysis</a:t>
            </a:r>
            <a:endParaRPr lang="en-US" dirty="0"/>
          </a:p>
        </p:txBody>
      </p:sp>
      <p:sp>
        <p:nvSpPr>
          <p:cNvPr id="5" name="Google Shape;1015;p81">
            <a:extLst>
              <a:ext uri="{FF2B5EF4-FFF2-40B4-BE49-F238E27FC236}">
                <a16:creationId xmlns:a16="http://schemas.microsoft.com/office/drawing/2014/main" id="{66E9CCED-1EB1-0B62-6C89-D2E8C85A4795}"/>
              </a:ext>
            </a:extLst>
          </p:cNvPr>
          <p:cNvSpPr txBox="1">
            <a:spLocks/>
          </p:cNvSpPr>
          <p:nvPr/>
        </p:nvSpPr>
        <p:spPr>
          <a:xfrm>
            <a:off x="720000" y="3474705"/>
            <a:ext cx="2379387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 err="1">
                <a:solidFill>
                  <a:schemeClr val="accent4"/>
                </a:solidFill>
              </a:rPr>
              <a:t>Tiềm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năng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và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lợi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ích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của</a:t>
            </a:r>
            <a:r>
              <a:rPr lang="en-US" dirty="0">
                <a:solidFill>
                  <a:schemeClr val="accent4"/>
                </a:solidFill>
              </a:rPr>
              <a:t> AI</a:t>
            </a:r>
          </a:p>
        </p:txBody>
      </p:sp>
      <p:sp>
        <p:nvSpPr>
          <p:cNvPr id="7" name="Google Shape;1016;p81">
            <a:extLst>
              <a:ext uri="{FF2B5EF4-FFF2-40B4-BE49-F238E27FC236}">
                <a16:creationId xmlns:a16="http://schemas.microsoft.com/office/drawing/2014/main" id="{60E955BD-C3F1-4E76-72DA-D66DDD356B1E}"/>
              </a:ext>
            </a:extLst>
          </p:cNvPr>
          <p:cNvSpPr txBox="1">
            <a:spLocks/>
          </p:cNvSpPr>
          <p:nvPr/>
        </p:nvSpPr>
        <p:spPr>
          <a:xfrm>
            <a:off x="927243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200" b="1" dirty="0">
                <a:solidFill>
                  <a:schemeClr val="accent6"/>
                </a:solidFill>
              </a:rPr>
              <a:t>Strengths</a:t>
            </a:r>
          </a:p>
        </p:txBody>
      </p:sp>
      <p:sp>
        <p:nvSpPr>
          <p:cNvPr id="8" name="Google Shape;1017;p81">
            <a:extLst>
              <a:ext uri="{FF2B5EF4-FFF2-40B4-BE49-F238E27FC236}">
                <a16:creationId xmlns:a16="http://schemas.microsoft.com/office/drawing/2014/main" id="{756F36CF-F759-E8BE-5815-DE9C28D43E82}"/>
              </a:ext>
            </a:extLst>
          </p:cNvPr>
          <p:cNvSpPr txBox="1">
            <a:spLocks/>
          </p:cNvSpPr>
          <p:nvPr/>
        </p:nvSpPr>
        <p:spPr>
          <a:xfrm>
            <a:off x="332914" y="2149221"/>
            <a:ext cx="278304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 err="1">
                <a:solidFill>
                  <a:schemeClr val="accent4"/>
                </a:solidFill>
              </a:rPr>
              <a:t>Lợi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ích</a:t>
            </a:r>
            <a:r>
              <a:rPr lang="en-US" dirty="0">
                <a:solidFill>
                  <a:schemeClr val="accent4"/>
                </a:solidFill>
              </a:rPr>
              <a:t> AI </a:t>
            </a:r>
            <a:r>
              <a:rPr lang="en-US" dirty="0" err="1">
                <a:solidFill>
                  <a:schemeClr val="accent4"/>
                </a:solidFill>
              </a:rPr>
              <a:t>mang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lại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cho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 algn="r"/>
            <a:r>
              <a:rPr lang="en-US" dirty="0" err="1">
                <a:solidFill>
                  <a:schemeClr val="accent4"/>
                </a:solidFill>
              </a:rPr>
              <a:t>thị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trường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lao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động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" name="Google Shape;1018;p81">
            <a:extLst>
              <a:ext uri="{FF2B5EF4-FFF2-40B4-BE49-F238E27FC236}">
                <a16:creationId xmlns:a16="http://schemas.microsoft.com/office/drawing/2014/main" id="{7B663538-7D86-B3AD-9D6A-40CA76E72C3B}"/>
              </a:ext>
            </a:extLst>
          </p:cNvPr>
          <p:cNvSpPr txBox="1">
            <a:spLocks/>
          </p:cNvSpPr>
          <p:nvPr/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chemeClr val="accent6"/>
                </a:solidFill>
              </a:rPr>
              <a:t>Weaknesses</a:t>
            </a:r>
          </a:p>
        </p:txBody>
      </p:sp>
      <p:sp>
        <p:nvSpPr>
          <p:cNvPr id="10" name="Google Shape;1019;p81">
            <a:extLst>
              <a:ext uri="{FF2B5EF4-FFF2-40B4-BE49-F238E27FC236}">
                <a16:creationId xmlns:a16="http://schemas.microsoft.com/office/drawing/2014/main" id="{9FF1A988-AC99-D9E7-66F4-37D74D6EC3B0}"/>
              </a:ext>
            </a:extLst>
          </p:cNvPr>
          <p:cNvSpPr txBox="1">
            <a:spLocks/>
          </p:cNvSpPr>
          <p:nvPr/>
        </p:nvSpPr>
        <p:spPr>
          <a:xfrm>
            <a:off x="6028057" y="2081550"/>
            <a:ext cx="2673916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accent4"/>
                </a:solidFill>
              </a:rPr>
              <a:t>Hạn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chế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và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thách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thức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của</a:t>
            </a:r>
            <a:r>
              <a:rPr lang="en-US" dirty="0">
                <a:solidFill>
                  <a:schemeClr val="accent4"/>
                </a:solidFill>
              </a:rPr>
              <a:t> AI</a:t>
            </a:r>
          </a:p>
        </p:txBody>
      </p:sp>
      <p:sp>
        <p:nvSpPr>
          <p:cNvPr id="11" name="Google Shape;1020;p81">
            <a:extLst>
              <a:ext uri="{FF2B5EF4-FFF2-40B4-BE49-F238E27FC236}">
                <a16:creationId xmlns:a16="http://schemas.microsoft.com/office/drawing/2014/main" id="{AFF217B8-9E67-6071-D887-F4B6EA15C5A0}"/>
              </a:ext>
            </a:extLst>
          </p:cNvPr>
          <p:cNvSpPr txBox="1">
            <a:spLocks/>
          </p:cNvSpPr>
          <p:nvPr/>
        </p:nvSpPr>
        <p:spPr>
          <a:xfrm>
            <a:off x="783575" y="3199800"/>
            <a:ext cx="2332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200" b="1" dirty="0">
                <a:solidFill>
                  <a:schemeClr val="accent6"/>
                </a:solidFill>
              </a:rPr>
              <a:t>Opportunities</a:t>
            </a:r>
          </a:p>
        </p:txBody>
      </p:sp>
      <p:sp>
        <p:nvSpPr>
          <p:cNvPr id="12" name="Google Shape;1021;p81">
            <a:extLst>
              <a:ext uri="{FF2B5EF4-FFF2-40B4-BE49-F238E27FC236}">
                <a16:creationId xmlns:a16="http://schemas.microsoft.com/office/drawing/2014/main" id="{243DF10C-A5A2-9AEA-970B-F3027265BBE9}"/>
              </a:ext>
            </a:extLst>
          </p:cNvPr>
          <p:cNvSpPr txBox="1">
            <a:spLocks/>
          </p:cNvSpPr>
          <p:nvPr/>
        </p:nvSpPr>
        <p:spPr>
          <a:xfrm>
            <a:off x="6028057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chemeClr val="accent6"/>
                </a:solidFill>
              </a:rPr>
              <a:t>Threats</a:t>
            </a:r>
          </a:p>
        </p:txBody>
      </p:sp>
      <p:sp>
        <p:nvSpPr>
          <p:cNvPr id="13" name="Google Shape;1022;p81">
            <a:extLst>
              <a:ext uri="{FF2B5EF4-FFF2-40B4-BE49-F238E27FC236}">
                <a16:creationId xmlns:a16="http://schemas.microsoft.com/office/drawing/2014/main" id="{E487D49F-9C96-6DFD-B7AF-236111454CC3}"/>
              </a:ext>
            </a:extLst>
          </p:cNvPr>
          <p:cNvSpPr txBox="1">
            <a:spLocks/>
          </p:cNvSpPr>
          <p:nvPr/>
        </p:nvSpPr>
        <p:spPr>
          <a:xfrm>
            <a:off x="6073445" y="35919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accent4"/>
                </a:solidFill>
              </a:rPr>
              <a:t>Những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rủi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ro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và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nguy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cơ</a:t>
            </a:r>
            <a:r>
              <a:rPr lang="en-US" dirty="0">
                <a:solidFill>
                  <a:schemeClr val="accent4"/>
                </a:solidFill>
              </a:rPr>
              <a:t> AI </a:t>
            </a:r>
            <a:r>
              <a:rPr lang="en-US" dirty="0" err="1">
                <a:solidFill>
                  <a:schemeClr val="accent4"/>
                </a:solidFill>
              </a:rPr>
              <a:t>mang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lại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Google Shape;1023;p81">
            <a:extLst>
              <a:ext uri="{FF2B5EF4-FFF2-40B4-BE49-F238E27FC236}">
                <a16:creationId xmlns:a16="http://schemas.microsoft.com/office/drawing/2014/main" id="{44E871CC-741C-CA21-EF40-7AA87BA3FE9B}"/>
              </a:ext>
            </a:extLst>
          </p:cNvPr>
          <p:cNvSpPr/>
          <p:nvPr/>
        </p:nvSpPr>
        <p:spPr>
          <a:xfrm>
            <a:off x="3367893" y="1854200"/>
            <a:ext cx="981000" cy="980700"/>
          </a:xfrm>
          <a:prstGeom prst="ellipse">
            <a:avLst/>
          </a:prstGeom>
          <a:solidFill>
            <a:schemeClr val="tx1">
              <a:lumMod val="50000"/>
              <a:lumOff val="50000"/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endParaRPr sz="4400" b="1" dirty="0">
              <a:solidFill>
                <a:schemeClr val="accent6">
                  <a:lumMod val="60000"/>
                  <a:lumOff val="4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" name="Google Shape;1024;p81">
            <a:extLst>
              <a:ext uri="{FF2B5EF4-FFF2-40B4-BE49-F238E27FC236}">
                <a16:creationId xmlns:a16="http://schemas.microsoft.com/office/drawing/2014/main" id="{5E8E53F4-2402-A82D-3048-D8CDA1C50F00}"/>
              </a:ext>
            </a:extLst>
          </p:cNvPr>
          <p:cNvSpPr/>
          <p:nvPr/>
        </p:nvSpPr>
        <p:spPr>
          <a:xfrm>
            <a:off x="3367893" y="3251200"/>
            <a:ext cx="981000" cy="980700"/>
          </a:xfrm>
          <a:prstGeom prst="ellipse">
            <a:avLst/>
          </a:prstGeom>
          <a:solidFill>
            <a:schemeClr val="tx1">
              <a:lumMod val="50000"/>
              <a:lumOff val="50000"/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O</a:t>
            </a:r>
            <a:endParaRPr sz="4400" b="1">
              <a:solidFill>
                <a:schemeClr val="accent6">
                  <a:lumMod val="60000"/>
                  <a:lumOff val="4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Google Shape;1025;p81">
            <a:extLst>
              <a:ext uri="{FF2B5EF4-FFF2-40B4-BE49-F238E27FC236}">
                <a16:creationId xmlns:a16="http://schemas.microsoft.com/office/drawing/2014/main" id="{CD39A3D4-A7D6-8077-15E7-372EC4E70291}"/>
              </a:ext>
            </a:extLst>
          </p:cNvPr>
          <p:cNvSpPr/>
          <p:nvPr/>
        </p:nvSpPr>
        <p:spPr>
          <a:xfrm>
            <a:off x="4795118" y="1854200"/>
            <a:ext cx="981000" cy="980700"/>
          </a:xfrm>
          <a:prstGeom prst="ellipse">
            <a:avLst/>
          </a:prstGeom>
          <a:solidFill>
            <a:schemeClr val="tx1">
              <a:lumMod val="50000"/>
              <a:lumOff val="50000"/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W</a:t>
            </a:r>
            <a:endParaRPr sz="4400" b="1">
              <a:solidFill>
                <a:schemeClr val="accent6">
                  <a:lumMod val="60000"/>
                  <a:lumOff val="4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" name="Google Shape;1026;p81">
            <a:extLst>
              <a:ext uri="{FF2B5EF4-FFF2-40B4-BE49-F238E27FC236}">
                <a16:creationId xmlns:a16="http://schemas.microsoft.com/office/drawing/2014/main" id="{EF158AC6-E03F-C8D5-EE8B-B77685AD75CB}"/>
              </a:ext>
            </a:extLst>
          </p:cNvPr>
          <p:cNvSpPr/>
          <p:nvPr/>
        </p:nvSpPr>
        <p:spPr>
          <a:xfrm>
            <a:off x="4795118" y="3251200"/>
            <a:ext cx="981000" cy="980700"/>
          </a:xfrm>
          <a:prstGeom prst="ellipse">
            <a:avLst/>
          </a:prstGeom>
          <a:solidFill>
            <a:schemeClr val="tx1">
              <a:lumMod val="50000"/>
              <a:lumOff val="50000"/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endParaRPr sz="4400" b="1">
              <a:solidFill>
                <a:schemeClr val="accent6">
                  <a:lumMod val="60000"/>
                  <a:lumOff val="4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8" name="Google Shape;1027;p81">
            <a:extLst>
              <a:ext uri="{FF2B5EF4-FFF2-40B4-BE49-F238E27FC236}">
                <a16:creationId xmlns:a16="http://schemas.microsoft.com/office/drawing/2014/main" id="{9D6F634D-5F96-8D65-5432-79244597D4E2}"/>
              </a:ext>
            </a:extLst>
          </p:cNvPr>
          <p:cNvGrpSpPr/>
          <p:nvPr/>
        </p:nvGrpSpPr>
        <p:grpSpPr>
          <a:xfrm>
            <a:off x="3991955" y="1403987"/>
            <a:ext cx="1160092" cy="63948"/>
            <a:chOff x="3779200" y="1371600"/>
            <a:chExt cx="1992600" cy="109500"/>
          </a:xfrm>
        </p:grpSpPr>
        <p:sp>
          <p:nvSpPr>
            <p:cNvPr id="19" name="Google Shape;1028;p81">
              <a:extLst>
                <a:ext uri="{FF2B5EF4-FFF2-40B4-BE49-F238E27FC236}">
                  <a16:creationId xmlns:a16="http://schemas.microsoft.com/office/drawing/2014/main" id="{7BD80589-6C5A-B84E-EE8E-FD4534C12536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9;p81">
              <a:extLst>
                <a:ext uri="{FF2B5EF4-FFF2-40B4-BE49-F238E27FC236}">
                  <a16:creationId xmlns:a16="http://schemas.microsoft.com/office/drawing/2014/main" id="{57178FFC-CB62-80E9-8BBD-F60AEEC6CC0F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0;p81">
              <a:extLst>
                <a:ext uri="{FF2B5EF4-FFF2-40B4-BE49-F238E27FC236}">
                  <a16:creationId xmlns:a16="http://schemas.microsoft.com/office/drawing/2014/main" id="{756A364B-0E17-75B2-FEE8-B54DBF616C03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1;p81">
              <a:extLst>
                <a:ext uri="{FF2B5EF4-FFF2-40B4-BE49-F238E27FC236}">
                  <a16:creationId xmlns:a16="http://schemas.microsoft.com/office/drawing/2014/main" id="{E3C1DF1E-5E35-81F1-AFAB-2509B7DD20E0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2;p81">
              <a:extLst>
                <a:ext uri="{FF2B5EF4-FFF2-40B4-BE49-F238E27FC236}">
                  <a16:creationId xmlns:a16="http://schemas.microsoft.com/office/drawing/2014/main" id="{4F723469-6B59-FDCF-DB58-FF27C78FEFBB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3;p81">
              <a:extLst>
                <a:ext uri="{FF2B5EF4-FFF2-40B4-BE49-F238E27FC236}">
                  <a16:creationId xmlns:a16="http://schemas.microsoft.com/office/drawing/2014/main" id="{949C738C-D3F2-6A39-5CC3-20AD0017BBA5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34;p81">
            <a:extLst>
              <a:ext uri="{FF2B5EF4-FFF2-40B4-BE49-F238E27FC236}">
                <a16:creationId xmlns:a16="http://schemas.microsoft.com/office/drawing/2014/main" id="{C8FB6FEE-BA29-901D-F563-6A770AE7C291}"/>
              </a:ext>
            </a:extLst>
          </p:cNvPr>
          <p:cNvGrpSpPr/>
          <p:nvPr/>
        </p:nvGrpSpPr>
        <p:grpSpPr>
          <a:xfrm>
            <a:off x="-32235" y="704670"/>
            <a:ext cx="2710437" cy="273605"/>
            <a:chOff x="198225" y="4390550"/>
            <a:chExt cx="3765075" cy="484600"/>
          </a:xfrm>
        </p:grpSpPr>
        <p:sp>
          <p:nvSpPr>
            <p:cNvPr id="26" name="Google Shape;1035;p81">
              <a:extLst>
                <a:ext uri="{FF2B5EF4-FFF2-40B4-BE49-F238E27FC236}">
                  <a16:creationId xmlns:a16="http://schemas.microsoft.com/office/drawing/2014/main" id="{2849C166-3A86-D0C1-C115-E9145FCBAB44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6;p81">
              <a:extLst>
                <a:ext uri="{FF2B5EF4-FFF2-40B4-BE49-F238E27FC236}">
                  <a16:creationId xmlns:a16="http://schemas.microsoft.com/office/drawing/2014/main" id="{8A2A623F-839B-0F65-9DAC-8F5FE8774429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37;p81">
            <a:extLst>
              <a:ext uri="{FF2B5EF4-FFF2-40B4-BE49-F238E27FC236}">
                <a16:creationId xmlns:a16="http://schemas.microsoft.com/office/drawing/2014/main" id="{5C539AB3-D103-6481-E6CE-C16282A40FC4}"/>
              </a:ext>
            </a:extLst>
          </p:cNvPr>
          <p:cNvGrpSpPr/>
          <p:nvPr/>
        </p:nvGrpSpPr>
        <p:grpSpPr>
          <a:xfrm flipH="1">
            <a:off x="6465799" y="703122"/>
            <a:ext cx="2703608" cy="273605"/>
            <a:chOff x="198225" y="4390550"/>
            <a:chExt cx="3765075" cy="484600"/>
          </a:xfrm>
        </p:grpSpPr>
        <p:sp>
          <p:nvSpPr>
            <p:cNvPr id="29" name="Google Shape;1038;p81">
              <a:extLst>
                <a:ext uri="{FF2B5EF4-FFF2-40B4-BE49-F238E27FC236}">
                  <a16:creationId xmlns:a16="http://schemas.microsoft.com/office/drawing/2014/main" id="{B9B53BDC-4EA5-07E4-8CA6-BC6D9DBAD4AF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9;p81">
              <a:extLst>
                <a:ext uri="{FF2B5EF4-FFF2-40B4-BE49-F238E27FC236}">
                  <a16:creationId xmlns:a16="http://schemas.microsoft.com/office/drawing/2014/main" id="{E3A69299-857B-F65B-C59B-CE5F77BF66F3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0474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97711" y="398824"/>
            <a:ext cx="7548577" cy="617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sz="3000" dirty="0"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001969" y="1156733"/>
            <a:ext cx="7548577" cy="3305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Fira Sans Condensed"/>
              <a:buChar char="●"/>
            </a:pPr>
            <a:r>
              <a:rPr lang="en-US" sz="1500" dirty="0" err="1">
                <a:solidFill>
                  <a:schemeClr val="lt2"/>
                </a:solidFill>
              </a:rPr>
              <a:t>Bối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cảnh</a:t>
            </a:r>
            <a:r>
              <a:rPr lang="en-US" sz="1500" dirty="0">
                <a:solidFill>
                  <a:schemeClr val="lt2"/>
                </a:solidFill>
              </a:rPr>
              <a:t>:  AI </a:t>
            </a:r>
            <a:r>
              <a:rPr lang="en-US" sz="1500" dirty="0" err="1">
                <a:solidFill>
                  <a:schemeClr val="lt2"/>
                </a:solidFill>
              </a:rPr>
              <a:t>đang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có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mặt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và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tác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động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lên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nhiều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lĩnh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vực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trong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cuộc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sống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hiện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đại</a:t>
            </a:r>
            <a:r>
              <a:rPr lang="en-US" sz="1500" dirty="0">
                <a:solidFill>
                  <a:schemeClr val="lt2"/>
                </a:solidFill>
              </a:rPr>
              <a:t> 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Fira Sans Condensed"/>
              <a:buChar char="●"/>
            </a:pPr>
            <a:r>
              <a:rPr lang="en-US" sz="1500" dirty="0" err="1">
                <a:solidFill>
                  <a:schemeClr val="lt2"/>
                </a:solidFill>
              </a:rPr>
              <a:t>Vẫn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đề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được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đưa</a:t>
            </a:r>
            <a:r>
              <a:rPr lang="en-US" sz="1500" dirty="0">
                <a:solidFill>
                  <a:schemeClr val="lt2"/>
                </a:solidFill>
              </a:rPr>
              <a:t> </a:t>
            </a:r>
            <a:r>
              <a:rPr lang="en-US" sz="1500" dirty="0" err="1">
                <a:solidFill>
                  <a:schemeClr val="lt2"/>
                </a:solidFill>
              </a:rPr>
              <a:t>ra</a:t>
            </a:r>
            <a:r>
              <a:rPr lang="en-US" sz="1500" dirty="0">
                <a:solidFill>
                  <a:schemeClr val="lt2"/>
                </a:solidFill>
              </a:rPr>
              <a:t>:  </a:t>
            </a:r>
            <a:r>
              <a:rPr lang="en-US" sz="1500" dirty="0"/>
              <a:t>Will AI take your job?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Fira Sans Condensed"/>
              <a:buChar char="●"/>
            </a:pPr>
            <a:r>
              <a:rPr lang="en-US" sz="1500" dirty="0" err="1"/>
              <a:t>Mục</a:t>
            </a:r>
            <a:r>
              <a:rPr lang="en-US" sz="1500" dirty="0"/>
              <a:t> </a:t>
            </a:r>
            <a:r>
              <a:rPr lang="en-US" sz="1500" dirty="0" err="1"/>
              <a:t>tiêu</a:t>
            </a:r>
            <a:r>
              <a:rPr lang="en-US" sz="1500" dirty="0"/>
              <a:t> &amp; </a:t>
            </a:r>
            <a:r>
              <a:rPr lang="en-US" sz="1500" dirty="0" err="1"/>
              <a:t>phạm</a:t>
            </a:r>
            <a:r>
              <a:rPr lang="en-US" sz="1500" dirty="0"/>
              <a:t> vi</a:t>
            </a:r>
            <a:r>
              <a:rPr lang="vi-VN" sz="1500" dirty="0"/>
              <a:t>: </a:t>
            </a:r>
            <a:r>
              <a:rPr lang="en-US" sz="1500" dirty="0"/>
              <a:t> </a:t>
            </a:r>
            <a:r>
              <a:rPr lang="vi-VN" sz="1500" dirty="0"/>
              <a:t>Có cái nhìn tổng quát về tác động của AI tới thị trường lao động năm 2024</a:t>
            </a:r>
            <a:endParaRPr lang="vi-VN" sz="1500" dirty="0"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-US" sz="1500" dirty="0">
                <a:solidFill>
                  <a:schemeClr val="lt2"/>
                </a:solidFill>
              </a:rPr>
              <a:t>Tools:</a:t>
            </a:r>
          </a:p>
          <a:p>
            <a:pPr marL="139700" lvl="0" indent="0" algn="l" rtl="0">
              <a:lnSpc>
                <a:spcPct val="150000"/>
              </a:lnSpc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sz="1500" dirty="0">
              <a:solidFill>
                <a:schemeClr val="lt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ABA9C3-D690-4120-5498-683CCB47D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582995"/>
              </p:ext>
            </p:extLst>
          </p:nvPr>
        </p:nvGraphicFramePr>
        <p:xfrm>
          <a:off x="2163246" y="3144601"/>
          <a:ext cx="4926921" cy="662940"/>
        </p:xfrm>
        <a:graphic>
          <a:graphicData uri="http://schemas.openxmlformats.org/drawingml/2006/table">
            <a:tbl>
              <a:tblPr firstRow="1" bandRow="1">
                <a:tableStyleId>{2B530980-90E5-4BDC-8D06-99701AC7BFEF}</a:tableStyleId>
              </a:tblPr>
              <a:tblGrid>
                <a:gridCol w="2447023">
                  <a:extLst>
                    <a:ext uri="{9D8B030D-6E8A-4147-A177-3AD203B41FA5}">
                      <a16:colId xmlns:a16="http://schemas.microsoft.com/office/drawing/2014/main" val="3615702599"/>
                    </a:ext>
                  </a:extLst>
                </a:gridCol>
                <a:gridCol w="2479898">
                  <a:extLst>
                    <a:ext uri="{9D8B030D-6E8A-4147-A177-3AD203B41FA5}">
                      <a16:colId xmlns:a16="http://schemas.microsoft.com/office/drawing/2014/main" val="2105670874"/>
                    </a:ext>
                  </a:extLst>
                </a:gridCol>
              </a:tblGrid>
              <a:tr h="512999">
                <a:tc>
                  <a:txBody>
                    <a:bodyPr/>
                    <a:lstStyle/>
                    <a:p>
                      <a:pPr marL="914400" marR="0" lvl="1" indent="-3175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○"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accent4"/>
                          </a:solidFill>
                          <a:latin typeface="Fira Sans Condensed" panose="020B0503050000020004" pitchFamily="34" charset="0"/>
                        </a:rPr>
                        <a:t>Python</a:t>
                      </a:r>
                    </a:p>
                    <a:p>
                      <a:endParaRPr lang="en-US" sz="1500" dirty="0">
                        <a:solidFill>
                          <a:schemeClr val="accent4"/>
                        </a:solidFill>
                        <a:latin typeface="Fira Sans Condensed" panose="020B05030500000200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0" lvl="1" indent="-317500" algn="l" rtl="0">
                        <a:lnSpc>
                          <a:spcPct val="150000"/>
                        </a:lnSpc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○"/>
                      </a:pPr>
                      <a:r>
                        <a:rPr lang="en-US" sz="1500" dirty="0">
                          <a:solidFill>
                            <a:schemeClr val="accent4"/>
                          </a:solidFill>
                          <a:latin typeface="Fira Sans Condensed" panose="020B0503050000020004" pitchFamily="34" charset="0"/>
                        </a:rPr>
                        <a:t>MySQL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65787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 rot="-5400000">
            <a:off x="-381834" y="2693908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 T R E N G T H 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63" name="Google Shape;163;p20"/>
          <p:cNvCxnSpPr>
            <a:cxnSpLocks/>
          </p:cNvCxnSpPr>
          <p:nvPr/>
        </p:nvCxnSpPr>
        <p:spPr>
          <a:xfrm rot="16200000" flipH="1">
            <a:off x="1493781" y="3314606"/>
            <a:ext cx="1211110" cy="419756"/>
          </a:xfrm>
          <a:prstGeom prst="bentConnector3">
            <a:avLst>
              <a:gd name="adj1" fmla="val 101592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65" name="Google Shape;165;p20"/>
          <p:cNvCxnSpPr>
            <a:cxnSpLocks/>
            <a:stCxn id="162" idx="2"/>
          </p:cNvCxnSpPr>
          <p:nvPr/>
        </p:nvCxnSpPr>
        <p:spPr>
          <a:xfrm flipV="1">
            <a:off x="1494216" y="1755945"/>
            <a:ext cx="714284" cy="1166563"/>
          </a:xfrm>
          <a:prstGeom prst="bentConnector4">
            <a:avLst>
              <a:gd name="adj1" fmla="val 56540"/>
              <a:gd name="adj2" fmla="val 98990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71" name="Google Shape;171;p20"/>
          <p:cNvSpPr txBox="1"/>
          <p:nvPr/>
        </p:nvSpPr>
        <p:spPr>
          <a:xfrm flipH="1">
            <a:off x="5782278" y="3524483"/>
            <a:ext cx="2578495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Doanh nghiệp ứng dụng AI giúp tự động hóa các tác vụ lặp lại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 flipH="1">
            <a:off x="2614728" y="2011208"/>
            <a:ext cx="5746046" cy="51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Các ngành nghề mới được tạo ra, đặc biệt ngành Khoa học dữ liệu phát triển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" name="Google Shape;1023;p81">
            <a:extLst>
              <a:ext uri="{FF2B5EF4-FFF2-40B4-BE49-F238E27FC236}">
                <a16:creationId xmlns:a16="http://schemas.microsoft.com/office/drawing/2014/main" id="{5C7F3EFE-365F-3BAD-52E4-34279376B40C}"/>
              </a:ext>
            </a:extLst>
          </p:cNvPr>
          <p:cNvSpPr/>
          <p:nvPr/>
        </p:nvSpPr>
        <p:spPr>
          <a:xfrm>
            <a:off x="163269" y="2559990"/>
            <a:ext cx="728793" cy="717879"/>
          </a:xfrm>
          <a:prstGeom prst="ellipse">
            <a:avLst/>
          </a:prstGeom>
          <a:solidFill>
            <a:schemeClr val="tx1">
              <a:lumMod val="50000"/>
              <a:lumOff val="50000"/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endParaRPr sz="4000" b="1" dirty="0">
              <a:solidFill>
                <a:schemeClr val="accent6">
                  <a:lumMod val="60000"/>
                  <a:lumOff val="4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49301-ED3D-ABEC-41CC-B2537B5A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51" y="259424"/>
            <a:ext cx="2624079" cy="1618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410DD-2D14-C557-3263-5068BD00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351" y="2526078"/>
            <a:ext cx="3493150" cy="2354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ABC0FE-5B87-8496-3BE5-72EE1E29D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634" y="174041"/>
            <a:ext cx="3577782" cy="17888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18E2F086-429A-AC2B-6D97-983B64D3E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>
            <a:extLst>
              <a:ext uri="{FF2B5EF4-FFF2-40B4-BE49-F238E27FC236}">
                <a16:creationId xmlns:a16="http://schemas.microsoft.com/office/drawing/2014/main" id="{06D79E30-9ABF-02B7-81C9-3EA8A657B38F}"/>
              </a:ext>
            </a:extLst>
          </p:cNvPr>
          <p:cNvSpPr/>
          <p:nvPr/>
        </p:nvSpPr>
        <p:spPr>
          <a:xfrm rot="-5400000">
            <a:off x="-381834" y="2693908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 E A K N E S S E 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63" name="Google Shape;163;p20">
            <a:extLst>
              <a:ext uri="{FF2B5EF4-FFF2-40B4-BE49-F238E27FC236}">
                <a16:creationId xmlns:a16="http://schemas.microsoft.com/office/drawing/2014/main" id="{D1E3D3EB-BC76-6DA1-1E66-3EC009A53001}"/>
              </a:ext>
            </a:extLst>
          </p:cNvPr>
          <p:cNvCxnSpPr>
            <a:cxnSpLocks/>
            <a:stCxn id="162" idx="2"/>
          </p:cNvCxnSpPr>
          <p:nvPr/>
        </p:nvCxnSpPr>
        <p:spPr>
          <a:xfrm>
            <a:off x="1494216" y="2922508"/>
            <a:ext cx="1084112" cy="1190927"/>
          </a:xfrm>
          <a:prstGeom prst="bentConnector4">
            <a:avLst>
              <a:gd name="adj1" fmla="val 54453"/>
              <a:gd name="adj2" fmla="val 100098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65" name="Google Shape;165;p20">
            <a:extLst>
              <a:ext uri="{FF2B5EF4-FFF2-40B4-BE49-F238E27FC236}">
                <a16:creationId xmlns:a16="http://schemas.microsoft.com/office/drawing/2014/main" id="{88C24AF9-B797-41A5-A398-DE12698C1517}"/>
              </a:ext>
            </a:extLst>
          </p:cNvPr>
          <p:cNvCxnSpPr>
            <a:cxnSpLocks/>
            <a:stCxn id="162" idx="2"/>
          </p:cNvCxnSpPr>
          <p:nvPr/>
        </p:nvCxnSpPr>
        <p:spPr>
          <a:xfrm flipV="1">
            <a:off x="1494216" y="1693591"/>
            <a:ext cx="1261213" cy="1228917"/>
          </a:xfrm>
          <a:prstGeom prst="bentConnector5">
            <a:avLst>
              <a:gd name="adj1" fmla="val 46010"/>
              <a:gd name="adj2" fmla="val 59301"/>
              <a:gd name="adj3" fmla="val 46023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76" name="Google Shape;176;p20">
            <a:extLst>
              <a:ext uri="{FF2B5EF4-FFF2-40B4-BE49-F238E27FC236}">
                <a16:creationId xmlns:a16="http://schemas.microsoft.com/office/drawing/2014/main" id="{0E74879C-5DBE-EF16-94C7-D4F5F1B0A669}"/>
              </a:ext>
            </a:extLst>
          </p:cNvPr>
          <p:cNvSpPr txBox="1"/>
          <p:nvPr/>
        </p:nvSpPr>
        <p:spPr>
          <a:xfrm flipH="1">
            <a:off x="2919971" y="2308049"/>
            <a:ext cx="4987921" cy="42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Nguy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cơ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AI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thay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thế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lao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động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phổ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thông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và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lao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động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lặp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đi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lặp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lại</a:t>
            </a:r>
            <a:endParaRPr lang="en-US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" name="Google Shape;1023;p81">
            <a:extLst>
              <a:ext uri="{FF2B5EF4-FFF2-40B4-BE49-F238E27FC236}">
                <a16:creationId xmlns:a16="http://schemas.microsoft.com/office/drawing/2014/main" id="{830F4968-6367-721D-01C6-A0A4A94F8493}"/>
              </a:ext>
            </a:extLst>
          </p:cNvPr>
          <p:cNvSpPr/>
          <p:nvPr/>
        </p:nvSpPr>
        <p:spPr>
          <a:xfrm>
            <a:off x="163269" y="2559990"/>
            <a:ext cx="728793" cy="717879"/>
          </a:xfrm>
          <a:prstGeom prst="ellipse">
            <a:avLst/>
          </a:prstGeom>
          <a:solidFill>
            <a:schemeClr val="tx1">
              <a:lumMod val="50000"/>
              <a:lumOff val="50000"/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W</a:t>
            </a:r>
            <a:endParaRPr sz="4000" b="1" dirty="0">
              <a:solidFill>
                <a:schemeClr val="accent6">
                  <a:lumMod val="60000"/>
                  <a:lumOff val="4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11F71-1AD1-2DF6-5BA7-3E873F48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12" y="276994"/>
            <a:ext cx="4033945" cy="1820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D22C8-C098-B7A6-EBAE-5525BAA0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528" y="2760072"/>
            <a:ext cx="4526584" cy="21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91262502-6B86-C454-AA3E-49327EA4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>
            <a:extLst>
              <a:ext uri="{FF2B5EF4-FFF2-40B4-BE49-F238E27FC236}">
                <a16:creationId xmlns:a16="http://schemas.microsoft.com/office/drawing/2014/main" id="{CCB07C26-5761-BFFB-E9A6-682E852AC331}"/>
              </a:ext>
            </a:extLst>
          </p:cNvPr>
          <p:cNvSpPr/>
          <p:nvPr/>
        </p:nvSpPr>
        <p:spPr>
          <a:xfrm rot="-5400000">
            <a:off x="-381834" y="2693908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 P P O R T U N I T I E 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1023;p81">
            <a:extLst>
              <a:ext uri="{FF2B5EF4-FFF2-40B4-BE49-F238E27FC236}">
                <a16:creationId xmlns:a16="http://schemas.microsoft.com/office/drawing/2014/main" id="{0603F45B-7912-3133-7FAF-BBD2A5A7B36E}"/>
              </a:ext>
            </a:extLst>
          </p:cNvPr>
          <p:cNvSpPr/>
          <p:nvPr/>
        </p:nvSpPr>
        <p:spPr>
          <a:xfrm>
            <a:off x="163269" y="2559990"/>
            <a:ext cx="728793" cy="717879"/>
          </a:xfrm>
          <a:prstGeom prst="ellipse">
            <a:avLst/>
          </a:prstGeom>
          <a:solidFill>
            <a:schemeClr val="tx1">
              <a:lumMod val="50000"/>
              <a:lumOff val="50000"/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O</a:t>
            </a:r>
            <a:endParaRPr sz="4000" b="1" dirty="0">
              <a:solidFill>
                <a:schemeClr val="accent6">
                  <a:lumMod val="60000"/>
                  <a:lumOff val="4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462BB-2E49-8509-FEDC-1FE322BD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0" y="225651"/>
            <a:ext cx="3713283" cy="1923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7D3407-C830-028D-1300-DA06CF7B5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847" y="225651"/>
            <a:ext cx="3062355" cy="1869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794D7-360A-494F-1AE0-3CE9A38EB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214" y="3103383"/>
            <a:ext cx="2831182" cy="2040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804BB-178A-FDE9-810E-9E864CCA9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286" y="3411499"/>
            <a:ext cx="3351094" cy="1450651"/>
          </a:xfrm>
          <a:prstGeom prst="rect">
            <a:avLst/>
          </a:prstGeom>
        </p:spPr>
      </p:pic>
      <p:cxnSp>
        <p:nvCxnSpPr>
          <p:cNvPr id="8" name="Google Shape;163;p20">
            <a:extLst>
              <a:ext uri="{FF2B5EF4-FFF2-40B4-BE49-F238E27FC236}">
                <a16:creationId xmlns:a16="http://schemas.microsoft.com/office/drawing/2014/main" id="{7422533F-44BD-10D2-9CC3-7E7E35C525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93781" y="3314606"/>
            <a:ext cx="1211110" cy="419756"/>
          </a:xfrm>
          <a:prstGeom prst="bentConnector3">
            <a:avLst>
              <a:gd name="adj1" fmla="val 101592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" name="Google Shape;165;p20">
            <a:extLst>
              <a:ext uri="{FF2B5EF4-FFF2-40B4-BE49-F238E27FC236}">
                <a16:creationId xmlns:a16="http://schemas.microsoft.com/office/drawing/2014/main" id="{BE4A93E5-304A-291A-A873-E2E99E78273F}"/>
              </a:ext>
            </a:extLst>
          </p:cNvPr>
          <p:cNvCxnSpPr>
            <a:cxnSpLocks/>
          </p:cNvCxnSpPr>
          <p:nvPr/>
        </p:nvCxnSpPr>
        <p:spPr>
          <a:xfrm flipV="1">
            <a:off x="1494216" y="1755945"/>
            <a:ext cx="714284" cy="1166563"/>
          </a:xfrm>
          <a:prstGeom prst="bentConnector4">
            <a:avLst>
              <a:gd name="adj1" fmla="val 56540"/>
              <a:gd name="adj2" fmla="val 98990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0" name="Google Shape;171;p20">
            <a:extLst>
              <a:ext uri="{FF2B5EF4-FFF2-40B4-BE49-F238E27FC236}">
                <a16:creationId xmlns:a16="http://schemas.microsoft.com/office/drawing/2014/main" id="{63688842-FA6E-CC93-8825-EB1C784408D8}"/>
              </a:ext>
            </a:extLst>
          </p:cNvPr>
          <p:cNvSpPr txBox="1"/>
          <p:nvPr/>
        </p:nvSpPr>
        <p:spPr>
          <a:xfrm flipH="1">
            <a:off x="2404999" y="2234078"/>
            <a:ext cx="5797769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Mô hình doanh nghiệp tự động hóa ngành càng phát triển mạnh mẽ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Công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việc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từ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xa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trở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nên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phổ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biến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hơn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nhờ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AI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tự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động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hóa</a:t>
            </a:r>
            <a:endParaRPr lang="en-US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Các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công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việc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ứng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dụng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AI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và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liên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quan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đến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AI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có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mức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lương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hấp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dẫn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9816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67D72D95-7B74-9394-0F1E-3EE689BB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>
            <a:extLst>
              <a:ext uri="{FF2B5EF4-FFF2-40B4-BE49-F238E27FC236}">
                <a16:creationId xmlns:a16="http://schemas.microsoft.com/office/drawing/2014/main" id="{220AE3CA-6F5A-D57E-49A1-ACC591C72C92}"/>
              </a:ext>
            </a:extLst>
          </p:cNvPr>
          <p:cNvSpPr/>
          <p:nvPr/>
        </p:nvSpPr>
        <p:spPr>
          <a:xfrm rot="-5400000">
            <a:off x="-381834" y="2693908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 H R E A T 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1023;p81">
            <a:extLst>
              <a:ext uri="{FF2B5EF4-FFF2-40B4-BE49-F238E27FC236}">
                <a16:creationId xmlns:a16="http://schemas.microsoft.com/office/drawing/2014/main" id="{D1E79792-8D01-BD1D-7958-B1533A60A873}"/>
              </a:ext>
            </a:extLst>
          </p:cNvPr>
          <p:cNvSpPr/>
          <p:nvPr/>
        </p:nvSpPr>
        <p:spPr>
          <a:xfrm>
            <a:off x="163269" y="2559990"/>
            <a:ext cx="728793" cy="717879"/>
          </a:xfrm>
          <a:prstGeom prst="ellipse">
            <a:avLst/>
          </a:prstGeom>
          <a:solidFill>
            <a:schemeClr val="tx1">
              <a:lumMod val="50000"/>
              <a:lumOff val="50000"/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endParaRPr sz="4000" b="1" dirty="0">
              <a:solidFill>
                <a:schemeClr val="accent6">
                  <a:lumMod val="60000"/>
                  <a:lumOff val="4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E00E3A-6D67-2D45-30F5-BC4552C9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505" y="2955508"/>
            <a:ext cx="3477839" cy="1911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95F18-B33A-6D5A-E1C1-9AD516467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97" y="370640"/>
            <a:ext cx="3228455" cy="2411968"/>
          </a:xfrm>
          <a:prstGeom prst="rect">
            <a:avLst/>
          </a:prstGeom>
        </p:spPr>
      </p:pic>
      <p:cxnSp>
        <p:nvCxnSpPr>
          <p:cNvPr id="11" name="Google Shape;163;p20">
            <a:extLst>
              <a:ext uri="{FF2B5EF4-FFF2-40B4-BE49-F238E27FC236}">
                <a16:creationId xmlns:a16="http://schemas.microsoft.com/office/drawing/2014/main" id="{5329696E-DF48-C5EB-C9A4-1383B29A72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93781" y="3314606"/>
            <a:ext cx="1211110" cy="419756"/>
          </a:xfrm>
          <a:prstGeom prst="bentConnector3">
            <a:avLst>
              <a:gd name="adj1" fmla="val 101592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2" name="Google Shape;165;p20">
            <a:extLst>
              <a:ext uri="{FF2B5EF4-FFF2-40B4-BE49-F238E27FC236}">
                <a16:creationId xmlns:a16="http://schemas.microsoft.com/office/drawing/2014/main" id="{81F7D25D-6253-2228-3A6F-4A1DA73DD145}"/>
              </a:ext>
            </a:extLst>
          </p:cNvPr>
          <p:cNvCxnSpPr>
            <a:cxnSpLocks/>
          </p:cNvCxnSpPr>
          <p:nvPr/>
        </p:nvCxnSpPr>
        <p:spPr>
          <a:xfrm flipV="1">
            <a:off x="1494216" y="1755945"/>
            <a:ext cx="714284" cy="1166563"/>
          </a:xfrm>
          <a:prstGeom prst="bentConnector4">
            <a:avLst>
              <a:gd name="adj1" fmla="val 56540"/>
              <a:gd name="adj2" fmla="val 98990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id="{A296D659-3285-6A36-8FD2-F8ABCABD9657}"/>
              </a:ext>
            </a:extLst>
          </p:cNvPr>
          <p:cNvSpPr txBox="1"/>
          <p:nvPr/>
        </p:nvSpPr>
        <p:spPr>
          <a:xfrm flipH="1">
            <a:off x="5771652" y="1153727"/>
            <a:ext cx="3602535" cy="84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Yêu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cầu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nhân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lực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cần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cập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nhật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nhanh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và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liên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tục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các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kỹ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năng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liên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quan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đến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công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nghệ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</a:p>
          <a:p>
            <a:pPr lvl="0" rtl="0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=&gt;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Thiếu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hụt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nhân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lực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có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kỹ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năng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AI</a:t>
            </a:r>
          </a:p>
          <a:p>
            <a:pPr lvl="0" rtl="0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Rủi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ro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về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đạo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đức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và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bảo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mật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47483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CD474D70-C0A9-566A-3C87-ADAF1CA8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6;p30">
            <a:extLst>
              <a:ext uri="{FF2B5EF4-FFF2-40B4-BE49-F238E27FC236}">
                <a16:creationId xmlns:a16="http://schemas.microsoft.com/office/drawing/2014/main" id="{AFC617DA-9658-880A-DB68-B9687D40B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3802" y="515383"/>
            <a:ext cx="4869608" cy="693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Load Data to </a:t>
            </a:r>
            <a:r>
              <a:rPr lang="en-US" sz="2000" dirty="0">
                <a:solidFill>
                  <a:srgbClr val="00B0F0"/>
                </a:solidFill>
              </a:rPr>
              <a:t>SQL</a:t>
            </a:r>
            <a:r>
              <a:rPr lang="en-US" sz="20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Server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64221D-9779-69BB-7A00-AFB36A40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9" y="1353784"/>
            <a:ext cx="3293021" cy="572699"/>
          </a:xfrm>
          <a:prstGeom prst="rect">
            <a:avLst/>
          </a:prstGeom>
        </p:spPr>
      </p:pic>
      <p:sp>
        <p:nvSpPr>
          <p:cNvPr id="11" name="Google Shape;409;p24">
            <a:extLst>
              <a:ext uri="{FF2B5EF4-FFF2-40B4-BE49-F238E27FC236}">
                <a16:creationId xmlns:a16="http://schemas.microsoft.com/office/drawing/2014/main" id="{398CF099-4C99-0B8E-1C47-B31C86DF73CD}"/>
              </a:ext>
            </a:extLst>
          </p:cNvPr>
          <p:cNvSpPr txBox="1"/>
          <p:nvPr/>
        </p:nvSpPr>
        <p:spPr>
          <a:xfrm>
            <a:off x="5162303" y="1353784"/>
            <a:ext cx="3185528" cy="36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Fira Sans Condensed"/>
                <a:ea typeface="Fira Sans Condensed"/>
                <a:cs typeface="Fira Sans Condensed"/>
                <a:sym typeface="Fira Sans Condensed"/>
              </a:rPr>
              <a:t>Tại SQL Server, tạo database chứa các bảng</a:t>
            </a:r>
            <a:endParaRPr sz="1600" b="1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09E0F-CF41-37EB-7F31-4E509216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2108948"/>
            <a:ext cx="4370476" cy="2216140"/>
          </a:xfrm>
          <a:prstGeom prst="rect">
            <a:avLst/>
          </a:prstGeom>
        </p:spPr>
      </p:pic>
      <p:sp>
        <p:nvSpPr>
          <p:cNvPr id="14" name="Google Shape;409;p24">
            <a:extLst>
              <a:ext uri="{FF2B5EF4-FFF2-40B4-BE49-F238E27FC236}">
                <a16:creationId xmlns:a16="http://schemas.microsoft.com/office/drawing/2014/main" id="{335CF6E0-A082-5AE7-9C4F-DC401B01DEE3}"/>
              </a:ext>
            </a:extLst>
          </p:cNvPr>
          <p:cNvSpPr txBox="1"/>
          <p:nvPr/>
        </p:nvSpPr>
        <p:spPr>
          <a:xfrm>
            <a:off x="5666177" y="2993220"/>
            <a:ext cx="3104443" cy="36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Fira Sans Condensed"/>
                <a:ea typeface="Fira Sans Condensed"/>
                <a:cs typeface="Fira Sans Condensed"/>
                <a:sym typeface="Fira Sans Condensed"/>
              </a:rPr>
              <a:t>Sử dụng Python load các DataFrame vào database đã tạo</a:t>
            </a:r>
            <a:endParaRPr sz="1600" b="1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72CA2F1-15E3-1C3B-AD5B-155984589B11}"/>
              </a:ext>
            </a:extLst>
          </p:cNvPr>
          <p:cNvSpPr/>
          <p:nvPr/>
        </p:nvSpPr>
        <p:spPr>
          <a:xfrm>
            <a:off x="4332376" y="1473809"/>
            <a:ext cx="632460" cy="327660"/>
          </a:xfrm>
          <a:prstGeom prst="rightArrow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0691698-5CA8-59F4-815E-A1DF224BF2C5}"/>
              </a:ext>
            </a:extLst>
          </p:cNvPr>
          <p:cNvSpPr/>
          <p:nvPr/>
        </p:nvSpPr>
        <p:spPr>
          <a:xfrm>
            <a:off x="4846073" y="3190285"/>
            <a:ext cx="632460" cy="327660"/>
          </a:xfrm>
          <a:prstGeom prst="rightArrow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oogle Shape;1014;p81">
            <a:extLst>
              <a:ext uri="{FF2B5EF4-FFF2-40B4-BE49-F238E27FC236}">
                <a16:creationId xmlns:a16="http://schemas.microsoft.com/office/drawing/2014/main" id="{93455D86-342A-F2B8-9F45-DC30BCD85F34}"/>
              </a:ext>
            </a:extLst>
          </p:cNvPr>
          <p:cNvSpPr txBox="1">
            <a:spLocks/>
          </p:cNvSpPr>
          <p:nvPr/>
        </p:nvSpPr>
        <p:spPr>
          <a:xfrm>
            <a:off x="173008" y="51208"/>
            <a:ext cx="3470163" cy="68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32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III. Visualization</a:t>
            </a:r>
            <a:endParaRPr lang="en-US" dirty="0"/>
          </a:p>
        </p:txBody>
      </p:sp>
      <p:grpSp>
        <p:nvGrpSpPr>
          <p:cNvPr id="22" name="Google Shape;646;p28">
            <a:extLst>
              <a:ext uri="{FF2B5EF4-FFF2-40B4-BE49-F238E27FC236}">
                <a16:creationId xmlns:a16="http://schemas.microsoft.com/office/drawing/2014/main" id="{963681E6-3F7F-8054-5F8C-CCC3E873FE4F}"/>
              </a:ext>
            </a:extLst>
          </p:cNvPr>
          <p:cNvGrpSpPr/>
          <p:nvPr/>
        </p:nvGrpSpPr>
        <p:grpSpPr>
          <a:xfrm>
            <a:off x="6141844" y="468527"/>
            <a:ext cx="512740" cy="477072"/>
            <a:chOff x="6099375" y="2456075"/>
            <a:chExt cx="337684" cy="314194"/>
          </a:xfrm>
        </p:grpSpPr>
        <p:sp>
          <p:nvSpPr>
            <p:cNvPr id="23" name="Google Shape;647;p28">
              <a:extLst>
                <a:ext uri="{FF2B5EF4-FFF2-40B4-BE49-F238E27FC236}">
                  <a16:creationId xmlns:a16="http://schemas.microsoft.com/office/drawing/2014/main" id="{EF120955-90AE-006C-6E2F-8FB2EAB1BAED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 w="19050"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28">
              <a:extLst>
                <a:ext uri="{FF2B5EF4-FFF2-40B4-BE49-F238E27FC236}">
                  <a16:creationId xmlns:a16="http://schemas.microsoft.com/office/drawing/2014/main" id="{B895B0C6-EE5A-C27D-39DB-57E88F6F7A6F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 w="19050"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4794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33811841-1E34-A2F8-0236-2B99D8E44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09;p24">
            <a:extLst>
              <a:ext uri="{FF2B5EF4-FFF2-40B4-BE49-F238E27FC236}">
                <a16:creationId xmlns:a16="http://schemas.microsoft.com/office/drawing/2014/main" id="{3AB8B0AC-012F-65B8-B997-5B6B1486A9D1}"/>
              </a:ext>
            </a:extLst>
          </p:cNvPr>
          <p:cNvSpPr txBox="1"/>
          <p:nvPr/>
        </p:nvSpPr>
        <p:spPr>
          <a:xfrm>
            <a:off x="4077331" y="1316490"/>
            <a:ext cx="4101679" cy="220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1600" b="1" u="sng" spc="50" dirty="0">
                <a:ln w="0"/>
                <a:solidFill>
                  <a:schemeClr val="bg1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Fira Sans Condensed"/>
                <a:ea typeface="Fira Sans Condensed"/>
                <a:cs typeface="Rajdhani" panose="020B0604020202020204" charset="0"/>
                <a:sym typeface="Fira Sans Condensed"/>
              </a:rPr>
              <a:t>Lưu trữ dữ liệu tại SQL Server</a:t>
            </a:r>
          </a:p>
          <a:p>
            <a:pPr marL="0" lvl="0" indent="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1600" b="1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Fira Sans Condensed"/>
                <a:ea typeface="Fira Sans Condensed"/>
                <a:cs typeface="Rajdhani" panose="020B0604020202020204" charset="0"/>
                <a:sym typeface="Fira Sans Condensed"/>
              </a:rPr>
              <a:t>- Kiểm tra dữ liệu sau khi load</a:t>
            </a:r>
          </a:p>
          <a:p>
            <a:pPr lvl="0" rtl="0">
              <a:spcBef>
                <a:spcPts val="300"/>
              </a:spcBef>
              <a:spcAft>
                <a:spcPts val="300"/>
              </a:spcAft>
            </a:pPr>
            <a:r>
              <a:rPr lang="en" sz="1600" b="1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Fira Sans Condensed"/>
                <a:ea typeface="Fira Sans Condensed"/>
                <a:cs typeface="Rajdhani" panose="020B0604020202020204" charset="0"/>
                <a:sym typeface="Fira Sans Condensed"/>
              </a:rPr>
              <a:t>- Làm tròn cột dữ liệu số</a:t>
            </a:r>
          </a:p>
          <a:p>
            <a:pPr lvl="0" rtl="0">
              <a:spcBef>
                <a:spcPts val="300"/>
              </a:spcBef>
              <a:spcAft>
                <a:spcPts val="300"/>
              </a:spcAft>
            </a:pPr>
            <a:r>
              <a:rPr lang="en" sz="1600" b="1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Fira Sans Condensed"/>
                <a:ea typeface="Fira Sans Condensed"/>
                <a:cs typeface="Rajdhani" panose="020B0604020202020204" charset="0"/>
                <a:sym typeface="Fira Sans Condensed"/>
              </a:rPr>
              <a:t>- Thay đổi kiểu dữ liệu của cột</a:t>
            </a:r>
          </a:p>
          <a:p>
            <a:pPr lvl="0" rtl="0">
              <a:spcBef>
                <a:spcPts val="300"/>
              </a:spcBef>
              <a:spcAft>
                <a:spcPts val="300"/>
              </a:spcAft>
            </a:pPr>
            <a:r>
              <a:rPr lang="en" sz="1600" b="1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Fira Sans Condensed"/>
                <a:ea typeface="Fira Sans Condensed"/>
                <a:cs typeface="Rajdhani" panose="020B0604020202020204" charset="0"/>
                <a:sym typeface="Fira Sans Condensed"/>
              </a:rPr>
              <a:t>- Liên kết bảng, tham chiếu tạo cột mới</a:t>
            </a:r>
            <a:endParaRPr sz="1600" b="1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Fira Sans Condensed"/>
              <a:ea typeface="Fira Sans Condensed"/>
              <a:cs typeface="Rajdhani" panose="020B0604020202020204" charset="0"/>
              <a:sym typeface="Fira Sans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5713F-0BE5-0D81-5523-1C8E60BB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06" y="1089623"/>
            <a:ext cx="2570713" cy="1114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96DCC-EED8-AB0F-E3FE-1E08975009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8"/>
          <a:stretch/>
        </p:blipFill>
        <p:spPr>
          <a:xfrm>
            <a:off x="827807" y="2346867"/>
            <a:ext cx="2586796" cy="838293"/>
          </a:xfrm>
          <a:prstGeom prst="rect">
            <a:avLst/>
          </a:prstGeom>
        </p:spPr>
      </p:pic>
      <p:sp>
        <p:nvSpPr>
          <p:cNvPr id="12" name="Google Shape;696;p30">
            <a:extLst>
              <a:ext uri="{FF2B5EF4-FFF2-40B4-BE49-F238E27FC236}">
                <a16:creationId xmlns:a16="http://schemas.microsoft.com/office/drawing/2014/main" id="{5BC0EE26-47C2-C661-0A75-559AED5D63D5}"/>
              </a:ext>
            </a:extLst>
          </p:cNvPr>
          <p:cNvSpPr txBox="1">
            <a:spLocks/>
          </p:cNvSpPr>
          <p:nvPr/>
        </p:nvSpPr>
        <p:spPr>
          <a:xfrm>
            <a:off x="3309402" y="728713"/>
            <a:ext cx="4869608" cy="69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 dirty="0"/>
              <a:t>Load Data to </a:t>
            </a:r>
            <a:r>
              <a:rPr lang="en-US" sz="2400" dirty="0">
                <a:solidFill>
                  <a:srgbClr val="00B0F0"/>
                </a:solidFill>
              </a:rPr>
              <a:t>SQL</a:t>
            </a: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Server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5" name="Google Shape;1014;p81">
            <a:extLst>
              <a:ext uri="{FF2B5EF4-FFF2-40B4-BE49-F238E27FC236}">
                <a16:creationId xmlns:a16="http://schemas.microsoft.com/office/drawing/2014/main" id="{6D69D71D-FAB0-5CFE-1A3E-565228DABCE5}"/>
              </a:ext>
            </a:extLst>
          </p:cNvPr>
          <p:cNvSpPr txBox="1">
            <a:spLocks/>
          </p:cNvSpPr>
          <p:nvPr/>
        </p:nvSpPr>
        <p:spPr>
          <a:xfrm>
            <a:off x="164404" y="60478"/>
            <a:ext cx="3470163" cy="68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3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Rajdhani" panose="020B0604020202020204" charset="0"/>
                <a:cs typeface="Rajdhani" panose="020B0604020202020204" charset="0"/>
              </a:rPr>
              <a:t>III. Visualization</a:t>
            </a:r>
            <a:endParaRPr lang="en-US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6" name="Google Shape;646;p28">
            <a:extLst>
              <a:ext uri="{FF2B5EF4-FFF2-40B4-BE49-F238E27FC236}">
                <a16:creationId xmlns:a16="http://schemas.microsoft.com/office/drawing/2014/main" id="{E8CEC408-F81D-7F99-9659-7AFE7111B59A}"/>
              </a:ext>
            </a:extLst>
          </p:cNvPr>
          <p:cNvGrpSpPr/>
          <p:nvPr/>
        </p:nvGrpSpPr>
        <p:grpSpPr>
          <a:xfrm>
            <a:off x="7438081" y="728713"/>
            <a:ext cx="512740" cy="477072"/>
            <a:chOff x="6099375" y="2456075"/>
            <a:chExt cx="337684" cy="314194"/>
          </a:xfrm>
        </p:grpSpPr>
        <p:sp>
          <p:nvSpPr>
            <p:cNvPr id="17" name="Google Shape;647;p28">
              <a:extLst>
                <a:ext uri="{FF2B5EF4-FFF2-40B4-BE49-F238E27FC236}">
                  <a16:creationId xmlns:a16="http://schemas.microsoft.com/office/drawing/2014/main" id="{2259EB98-AA62-28A1-4E4C-C5DE58AE747D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 w="19050"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8;p28">
              <a:extLst>
                <a:ext uri="{FF2B5EF4-FFF2-40B4-BE49-F238E27FC236}">
                  <a16:creationId xmlns:a16="http://schemas.microsoft.com/office/drawing/2014/main" id="{DE5543ED-5012-4C63-2F62-5D09D98388CB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 w="19050"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A7E4FE-9331-2985-CE84-97510ED40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07" y="3325804"/>
            <a:ext cx="5070575" cy="104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55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56B30DF5-2EEE-16DD-3B6D-E86E19E90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6D95C2-3398-41FC-7870-C22CC290A426}"/>
              </a:ext>
            </a:extLst>
          </p:cNvPr>
          <p:cNvSpPr txBox="1"/>
          <p:nvPr/>
        </p:nvSpPr>
        <p:spPr>
          <a:xfrm>
            <a:off x="1957341" y="2063918"/>
            <a:ext cx="52293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5167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638674EA-0B38-8FCA-8864-FAB938E9C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9">
            <a:extLst>
              <a:ext uri="{FF2B5EF4-FFF2-40B4-BE49-F238E27FC236}">
                <a16:creationId xmlns:a16="http://schemas.microsoft.com/office/drawing/2014/main" id="{304DED19-7A47-FEDC-BCF4-2D49E9DD25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  <a:endParaRPr dirty="0"/>
          </a:p>
        </p:txBody>
      </p:sp>
      <p:sp>
        <p:nvSpPr>
          <p:cNvPr id="655" name="Google Shape;655;p29">
            <a:extLst>
              <a:ext uri="{FF2B5EF4-FFF2-40B4-BE49-F238E27FC236}">
                <a16:creationId xmlns:a16="http://schemas.microsoft.com/office/drawing/2014/main" id="{839B35F3-9977-65CA-9448-345D0C575A53}"/>
              </a:ext>
            </a:extLst>
          </p:cNvPr>
          <p:cNvSpPr/>
          <p:nvPr/>
        </p:nvSpPr>
        <p:spPr>
          <a:xfrm>
            <a:off x="7352162" y="3752248"/>
            <a:ext cx="448832" cy="41583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6" name="Google Shape;656;p29">
            <a:extLst>
              <a:ext uri="{FF2B5EF4-FFF2-40B4-BE49-F238E27FC236}">
                <a16:creationId xmlns:a16="http://schemas.microsoft.com/office/drawing/2014/main" id="{1D444E4E-ABE6-0036-AD7A-8344045B9E1A}"/>
              </a:ext>
            </a:extLst>
          </p:cNvPr>
          <p:cNvGrpSpPr/>
          <p:nvPr/>
        </p:nvGrpSpPr>
        <p:grpSpPr>
          <a:xfrm>
            <a:off x="7352162" y="1745514"/>
            <a:ext cx="412768" cy="441477"/>
            <a:chOff x="1394741" y="1512061"/>
            <a:chExt cx="252444" cy="351722"/>
          </a:xfrm>
        </p:grpSpPr>
        <p:sp>
          <p:nvSpPr>
            <p:cNvPr id="657" name="Google Shape;657;p29">
              <a:extLst>
                <a:ext uri="{FF2B5EF4-FFF2-40B4-BE49-F238E27FC236}">
                  <a16:creationId xmlns:a16="http://schemas.microsoft.com/office/drawing/2014/main" id="{A658F851-3542-4495-902B-1F654A67DE67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>
              <a:extLst>
                <a:ext uri="{FF2B5EF4-FFF2-40B4-BE49-F238E27FC236}">
                  <a16:creationId xmlns:a16="http://schemas.microsoft.com/office/drawing/2014/main" id="{D9489217-7216-D0A9-C758-F0327B43EC03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>
              <a:extLst>
                <a:ext uri="{FF2B5EF4-FFF2-40B4-BE49-F238E27FC236}">
                  <a16:creationId xmlns:a16="http://schemas.microsoft.com/office/drawing/2014/main" id="{77FFDDFB-ACEC-4B67-B55A-898770432DB4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>
              <a:extLst>
                <a:ext uri="{FF2B5EF4-FFF2-40B4-BE49-F238E27FC236}">
                  <a16:creationId xmlns:a16="http://schemas.microsoft.com/office/drawing/2014/main" id="{508B55F3-DB36-F411-DC91-9C3EFA344112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>
              <a:extLst>
                <a:ext uri="{FF2B5EF4-FFF2-40B4-BE49-F238E27FC236}">
                  <a16:creationId xmlns:a16="http://schemas.microsoft.com/office/drawing/2014/main" id="{4F274DA3-6797-D151-CA0B-2C5A22B853F7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>
              <a:extLst>
                <a:ext uri="{FF2B5EF4-FFF2-40B4-BE49-F238E27FC236}">
                  <a16:creationId xmlns:a16="http://schemas.microsoft.com/office/drawing/2014/main" id="{15871F37-6718-496B-3108-8CDC303697B8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>
              <a:extLst>
                <a:ext uri="{FF2B5EF4-FFF2-40B4-BE49-F238E27FC236}">
                  <a16:creationId xmlns:a16="http://schemas.microsoft.com/office/drawing/2014/main" id="{4B78C2E1-44A3-D7E5-7087-AF6D3ADE2F68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>
              <a:extLst>
                <a:ext uri="{FF2B5EF4-FFF2-40B4-BE49-F238E27FC236}">
                  <a16:creationId xmlns:a16="http://schemas.microsoft.com/office/drawing/2014/main" id="{7B23E9CD-9595-D14C-5876-2824F1885DFB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>
              <a:extLst>
                <a:ext uri="{FF2B5EF4-FFF2-40B4-BE49-F238E27FC236}">
                  <a16:creationId xmlns:a16="http://schemas.microsoft.com/office/drawing/2014/main" id="{67CA2075-C89F-4688-BE4B-908A609DE2A0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>
              <a:extLst>
                <a:ext uri="{FF2B5EF4-FFF2-40B4-BE49-F238E27FC236}">
                  <a16:creationId xmlns:a16="http://schemas.microsoft.com/office/drawing/2014/main" id="{131632F2-4671-41FF-111F-22431BD6ADDB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>
              <a:extLst>
                <a:ext uri="{FF2B5EF4-FFF2-40B4-BE49-F238E27FC236}">
                  <a16:creationId xmlns:a16="http://schemas.microsoft.com/office/drawing/2014/main" id="{DE28BAD4-10AD-EA2E-8C25-5BA755B8C3B2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>
              <a:extLst>
                <a:ext uri="{FF2B5EF4-FFF2-40B4-BE49-F238E27FC236}">
                  <a16:creationId xmlns:a16="http://schemas.microsoft.com/office/drawing/2014/main" id="{37FCDE75-2C0F-C8D6-051E-763690E58A67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>
              <a:extLst>
                <a:ext uri="{FF2B5EF4-FFF2-40B4-BE49-F238E27FC236}">
                  <a16:creationId xmlns:a16="http://schemas.microsoft.com/office/drawing/2014/main" id="{C92D80E6-B1FB-A774-B937-82C01DEF34A1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>
              <a:extLst>
                <a:ext uri="{FF2B5EF4-FFF2-40B4-BE49-F238E27FC236}">
                  <a16:creationId xmlns:a16="http://schemas.microsoft.com/office/drawing/2014/main" id="{D3AACBE2-BA7A-BEE4-0DE6-F4480ED2B26C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>
              <a:extLst>
                <a:ext uri="{FF2B5EF4-FFF2-40B4-BE49-F238E27FC236}">
                  <a16:creationId xmlns:a16="http://schemas.microsoft.com/office/drawing/2014/main" id="{B43DEA02-1F89-4163-EE56-51D24A9850E7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>
              <a:extLst>
                <a:ext uri="{FF2B5EF4-FFF2-40B4-BE49-F238E27FC236}">
                  <a16:creationId xmlns:a16="http://schemas.microsoft.com/office/drawing/2014/main" id="{F21D810A-5B70-D46B-5514-1E99484895B9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>
              <a:extLst>
                <a:ext uri="{FF2B5EF4-FFF2-40B4-BE49-F238E27FC236}">
                  <a16:creationId xmlns:a16="http://schemas.microsoft.com/office/drawing/2014/main" id="{53FB28FC-B562-1002-C84E-E8B168D1C39E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9">
            <a:extLst>
              <a:ext uri="{FF2B5EF4-FFF2-40B4-BE49-F238E27FC236}">
                <a16:creationId xmlns:a16="http://schemas.microsoft.com/office/drawing/2014/main" id="{1D6B9420-FCD1-5507-9DBA-0420AE31E9EE}"/>
              </a:ext>
            </a:extLst>
          </p:cNvPr>
          <p:cNvGrpSpPr/>
          <p:nvPr/>
        </p:nvGrpSpPr>
        <p:grpSpPr>
          <a:xfrm>
            <a:off x="1688798" y="1521511"/>
            <a:ext cx="5766403" cy="729229"/>
            <a:chOff x="1204819" y="1635641"/>
            <a:chExt cx="4726568" cy="729229"/>
          </a:xfrm>
        </p:grpSpPr>
        <p:sp>
          <p:nvSpPr>
            <p:cNvPr id="681" name="Google Shape;681;p29">
              <a:extLst>
                <a:ext uri="{FF2B5EF4-FFF2-40B4-BE49-F238E27FC236}">
                  <a16:creationId xmlns:a16="http://schemas.microsoft.com/office/drawing/2014/main" id="{E9F2BF3D-4EF9-1BFF-085D-17268ACB6A33}"/>
                </a:ext>
              </a:extLst>
            </p:cNvPr>
            <p:cNvSpPr/>
            <p:nvPr/>
          </p:nvSpPr>
          <p:spPr>
            <a:xfrm>
              <a:off x="2137076" y="1651470"/>
              <a:ext cx="2385000" cy="713400"/>
            </a:xfrm>
            <a:prstGeom prst="hexagon">
              <a:avLst>
                <a:gd name="adj" fmla="val 34374"/>
                <a:gd name="vf" fmla="val 115470"/>
              </a:avLst>
            </a:pr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Analysis process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82" name="Google Shape;682;p29">
              <a:extLst>
                <a:ext uri="{FF2B5EF4-FFF2-40B4-BE49-F238E27FC236}">
                  <a16:creationId xmlns:a16="http://schemas.microsoft.com/office/drawing/2014/main" id="{E7F64A68-A521-E701-BE1B-2B7BF9F2FBD3}"/>
                </a:ext>
              </a:extLst>
            </p:cNvPr>
            <p:cNvSpPr txBox="1"/>
            <p:nvPr/>
          </p:nvSpPr>
          <p:spPr>
            <a:xfrm>
              <a:off x="4459588" y="1797505"/>
              <a:ext cx="1471799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Phân tích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83" name="Google Shape;683;p29">
              <a:extLst>
                <a:ext uri="{FF2B5EF4-FFF2-40B4-BE49-F238E27FC236}">
                  <a16:creationId xmlns:a16="http://schemas.microsoft.com/office/drawing/2014/main" id="{03B66550-5206-69F5-0DF0-14FD1DED3F19}"/>
                </a:ext>
              </a:extLst>
            </p:cNvPr>
            <p:cNvSpPr/>
            <p:nvPr/>
          </p:nvSpPr>
          <p:spPr>
            <a:xfrm>
              <a:off x="1204819" y="1635641"/>
              <a:ext cx="598091" cy="713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I.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684" name="Google Shape;684;p29">
            <a:extLst>
              <a:ext uri="{FF2B5EF4-FFF2-40B4-BE49-F238E27FC236}">
                <a16:creationId xmlns:a16="http://schemas.microsoft.com/office/drawing/2014/main" id="{9B0FA982-6309-A261-62BA-2808317995AE}"/>
              </a:ext>
            </a:extLst>
          </p:cNvPr>
          <p:cNvGrpSpPr/>
          <p:nvPr/>
        </p:nvGrpSpPr>
        <p:grpSpPr>
          <a:xfrm>
            <a:off x="1683010" y="2554692"/>
            <a:ext cx="5772191" cy="715854"/>
            <a:chOff x="1200074" y="2590666"/>
            <a:chExt cx="4731312" cy="715854"/>
          </a:xfrm>
        </p:grpSpPr>
        <p:sp>
          <p:nvSpPr>
            <p:cNvPr id="685" name="Google Shape;685;p29">
              <a:extLst>
                <a:ext uri="{FF2B5EF4-FFF2-40B4-BE49-F238E27FC236}">
                  <a16:creationId xmlns:a16="http://schemas.microsoft.com/office/drawing/2014/main" id="{282AB6CD-56D7-82F9-0CB7-FBAD4882D9D3}"/>
                </a:ext>
              </a:extLst>
            </p:cNvPr>
            <p:cNvSpPr/>
            <p:nvPr/>
          </p:nvSpPr>
          <p:spPr>
            <a:xfrm>
              <a:off x="2137076" y="2593120"/>
              <a:ext cx="2385000" cy="713400"/>
            </a:xfrm>
            <a:prstGeom prst="hexagon">
              <a:avLst>
                <a:gd name="adj" fmla="val 34374"/>
                <a:gd name="vf" fmla="val 115470"/>
              </a:avLst>
            </a:pr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Discussion</a:t>
              </a:r>
            </a:p>
          </p:txBody>
        </p:sp>
        <p:sp>
          <p:nvSpPr>
            <p:cNvPr id="686" name="Google Shape;686;p29">
              <a:extLst>
                <a:ext uri="{FF2B5EF4-FFF2-40B4-BE49-F238E27FC236}">
                  <a16:creationId xmlns:a16="http://schemas.microsoft.com/office/drawing/2014/main" id="{F4C61473-5C56-79B6-2885-C7415D0C7817}"/>
                </a:ext>
              </a:extLst>
            </p:cNvPr>
            <p:cNvSpPr txBox="1"/>
            <p:nvPr/>
          </p:nvSpPr>
          <p:spPr>
            <a:xfrm>
              <a:off x="4459587" y="2707570"/>
              <a:ext cx="1471799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Đánh giá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87" name="Google Shape;687;p29">
              <a:extLst>
                <a:ext uri="{FF2B5EF4-FFF2-40B4-BE49-F238E27FC236}">
                  <a16:creationId xmlns:a16="http://schemas.microsoft.com/office/drawing/2014/main" id="{C385A2AA-8707-47E0-3BC1-5580CA2331A2}"/>
                </a:ext>
              </a:extLst>
            </p:cNvPr>
            <p:cNvSpPr/>
            <p:nvPr/>
          </p:nvSpPr>
          <p:spPr>
            <a:xfrm>
              <a:off x="1200074" y="2590666"/>
              <a:ext cx="601255" cy="713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II.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688" name="Google Shape;688;p29">
            <a:extLst>
              <a:ext uri="{FF2B5EF4-FFF2-40B4-BE49-F238E27FC236}">
                <a16:creationId xmlns:a16="http://schemas.microsoft.com/office/drawing/2014/main" id="{B5B08769-8CDF-0DE1-B171-BC855357C222}"/>
              </a:ext>
            </a:extLst>
          </p:cNvPr>
          <p:cNvGrpSpPr/>
          <p:nvPr/>
        </p:nvGrpSpPr>
        <p:grpSpPr>
          <a:xfrm>
            <a:off x="1683010" y="3538549"/>
            <a:ext cx="5772191" cy="743982"/>
            <a:chOff x="1200074" y="3504188"/>
            <a:chExt cx="4731312" cy="743982"/>
          </a:xfrm>
        </p:grpSpPr>
        <p:sp>
          <p:nvSpPr>
            <p:cNvPr id="689" name="Google Shape;689;p29">
              <a:extLst>
                <a:ext uri="{FF2B5EF4-FFF2-40B4-BE49-F238E27FC236}">
                  <a16:creationId xmlns:a16="http://schemas.microsoft.com/office/drawing/2014/main" id="{B5ABB361-E04A-9E0E-B607-F8F142E9F689}"/>
                </a:ext>
              </a:extLst>
            </p:cNvPr>
            <p:cNvSpPr/>
            <p:nvPr/>
          </p:nvSpPr>
          <p:spPr>
            <a:xfrm>
              <a:off x="2137076" y="3534770"/>
              <a:ext cx="2385000" cy="713400"/>
            </a:xfrm>
            <a:prstGeom prst="hexagon">
              <a:avLst>
                <a:gd name="adj" fmla="val 34374"/>
                <a:gd name="vf" fmla="val 115470"/>
              </a:avLst>
            </a:pr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Visualization</a:t>
              </a:r>
            </a:p>
          </p:txBody>
        </p:sp>
        <p:sp>
          <p:nvSpPr>
            <p:cNvPr id="690" name="Google Shape;690;p29">
              <a:extLst>
                <a:ext uri="{FF2B5EF4-FFF2-40B4-BE49-F238E27FC236}">
                  <a16:creationId xmlns:a16="http://schemas.microsoft.com/office/drawing/2014/main" id="{9570A257-4854-A36B-72BA-EE7A1506AB34}"/>
                </a:ext>
              </a:extLst>
            </p:cNvPr>
            <p:cNvSpPr txBox="1"/>
            <p:nvPr/>
          </p:nvSpPr>
          <p:spPr>
            <a:xfrm>
              <a:off x="4459587" y="3649220"/>
              <a:ext cx="1471799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Diễn họa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91" name="Google Shape;691;p29">
              <a:extLst>
                <a:ext uri="{FF2B5EF4-FFF2-40B4-BE49-F238E27FC236}">
                  <a16:creationId xmlns:a16="http://schemas.microsoft.com/office/drawing/2014/main" id="{1BC609FB-5E95-81C7-6D30-F797887835BD}"/>
                </a:ext>
              </a:extLst>
            </p:cNvPr>
            <p:cNvSpPr/>
            <p:nvPr/>
          </p:nvSpPr>
          <p:spPr>
            <a:xfrm>
              <a:off x="1200074" y="3504188"/>
              <a:ext cx="601255" cy="713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III.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2" name="Google Shape;639;p28">
            <a:extLst>
              <a:ext uri="{FF2B5EF4-FFF2-40B4-BE49-F238E27FC236}">
                <a16:creationId xmlns:a16="http://schemas.microsoft.com/office/drawing/2014/main" id="{89B02E22-F2CB-D118-6C6A-BD119302F9D6}"/>
              </a:ext>
            </a:extLst>
          </p:cNvPr>
          <p:cNvGrpSpPr/>
          <p:nvPr/>
        </p:nvGrpSpPr>
        <p:grpSpPr>
          <a:xfrm>
            <a:off x="7356868" y="2731281"/>
            <a:ext cx="439420" cy="441477"/>
            <a:chOff x="6577238" y="2457221"/>
            <a:chExt cx="332019" cy="310788"/>
          </a:xfrm>
        </p:grpSpPr>
        <p:sp>
          <p:nvSpPr>
            <p:cNvPr id="3" name="Google Shape;640;p28">
              <a:extLst>
                <a:ext uri="{FF2B5EF4-FFF2-40B4-BE49-F238E27FC236}">
                  <a16:creationId xmlns:a16="http://schemas.microsoft.com/office/drawing/2014/main" id="{E320ABDF-CD7E-9518-60CD-DC7EA59D9F39}"/>
                </a:ext>
              </a:extLst>
            </p:cNvPr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41;p28">
              <a:extLst>
                <a:ext uri="{FF2B5EF4-FFF2-40B4-BE49-F238E27FC236}">
                  <a16:creationId xmlns:a16="http://schemas.microsoft.com/office/drawing/2014/main" id="{EED3CA67-4A21-530E-9FBC-14F8E1032BFA}"/>
                </a:ext>
              </a:extLst>
            </p:cNvPr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42;p28">
              <a:extLst>
                <a:ext uri="{FF2B5EF4-FFF2-40B4-BE49-F238E27FC236}">
                  <a16:creationId xmlns:a16="http://schemas.microsoft.com/office/drawing/2014/main" id="{8766EE41-79FD-E5EB-B034-FEAD82F3DA0E}"/>
                </a:ext>
              </a:extLst>
            </p:cNvPr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43;p28">
              <a:extLst>
                <a:ext uri="{FF2B5EF4-FFF2-40B4-BE49-F238E27FC236}">
                  <a16:creationId xmlns:a16="http://schemas.microsoft.com/office/drawing/2014/main" id="{C911F548-DE36-D91A-F0AE-D7C8749AE670}"/>
                </a:ext>
              </a:extLst>
            </p:cNvPr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4;p28">
              <a:extLst>
                <a:ext uri="{FF2B5EF4-FFF2-40B4-BE49-F238E27FC236}">
                  <a16:creationId xmlns:a16="http://schemas.microsoft.com/office/drawing/2014/main" id="{4245C11D-7FFE-EDE1-78DF-3D57A1F56BDC}"/>
                </a:ext>
              </a:extLst>
            </p:cNvPr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5;p28">
              <a:extLst>
                <a:ext uri="{FF2B5EF4-FFF2-40B4-BE49-F238E27FC236}">
                  <a16:creationId xmlns:a16="http://schemas.microsoft.com/office/drawing/2014/main" id="{AF01302D-5181-E759-8735-4C5B974CF3E2}"/>
                </a:ext>
              </a:extLst>
            </p:cNvPr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112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6660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I. Analysis process</a:t>
            </a:r>
            <a:endParaRPr lang="en-US" sz="3200" b="1" dirty="0">
              <a:solidFill>
                <a:schemeClr val="tx2"/>
              </a:solidFill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grpSp>
        <p:nvGrpSpPr>
          <p:cNvPr id="401" name="Google Shape;401;p24"/>
          <p:cNvGrpSpPr/>
          <p:nvPr/>
        </p:nvGrpSpPr>
        <p:grpSpPr>
          <a:xfrm>
            <a:off x="1078471" y="2303998"/>
            <a:ext cx="1470600" cy="1685177"/>
            <a:chOff x="1078471" y="2283881"/>
            <a:chExt cx="1470600" cy="1685177"/>
          </a:xfrm>
        </p:grpSpPr>
        <p:sp>
          <p:nvSpPr>
            <p:cNvPr id="402" name="Google Shape;402;p24"/>
            <p:cNvSpPr txBox="1"/>
            <p:nvPr/>
          </p:nvSpPr>
          <p:spPr>
            <a:xfrm>
              <a:off x="1434263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05" name="Google Shape;405;p24"/>
            <p:cNvSpPr txBox="1"/>
            <p:nvPr/>
          </p:nvSpPr>
          <p:spPr>
            <a:xfrm>
              <a:off x="1078471" y="3511858"/>
              <a:ext cx="1470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Data collection</a:t>
              </a:r>
            </a:p>
          </p:txBody>
        </p:sp>
      </p:grpSp>
      <p:grpSp>
        <p:nvGrpSpPr>
          <p:cNvPr id="406" name="Google Shape;406;p24"/>
          <p:cNvGrpSpPr/>
          <p:nvPr/>
        </p:nvGrpSpPr>
        <p:grpSpPr>
          <a:xfrm>
            <a:off x="2778369" y="2303998"/>
            <a:ext cx="1730326" cy="2048487"/>
            <a:chOff x="2778369" y="2283881"/>
            <a:chExt cx="1730326" cy="2048487"/>
          </a:xfrm>
        </p:grpSpPr>
        <p:sp>
          <p:nvSpPr>
            <p:cNvPr id="407" name="Google Shape;407;p24"/>
            <p:cNvSpPr txBox="1"/>
            <p:nvPr/>
          </p:nvSpPr>
          <p:spPr>
            <a:xfrm>
              <a:off x="3273085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08" name="Google Shape;408;p24"/>
            <p:cNvGrpSpPr/>
            <p:nvPr/>
          </p:nvGrpSpPr>
          <p:grpSpPr>
            <a:xfrm>
              <a:off x="2778369" y="3515386"/>
              <a:ext cx="1730326" cy="816982"/>
              <a:chOff x="2778369" y="3511858"/>
              <a:chExt cx="1730326" cy="816982"/>
            </a:xfrm>
          </p:grpSpPr>
          <p:sp>
            <p:nvSpPr>
              <p:cNvPr id="409" name="Google Shape;409;p24"/>
              <p:cNvSpPr txBox="1"/>
              <p:nvPr/>
            </p:nvSpPr>
            <p:spPr>
              <a:xfrm>
                <a:off x="2917285" y="3844340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Hiểu về dữ liệu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10" name="Google Shape;410;p24"/>
              <p:cNvSpPr txBox="1"/>
              <p:nvPr/>
            </p:nvSpPr>
            <p:spPr>
              <a:xfrm>
                <a:off x="2778369" y="3511858"/>
                <a:ext cx="1730326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Data</a:t>
                </a:r>
                <a:r>
                  <a:rPr lang="en-US" sz="24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 </a:t>
                </a:r>
                <a:r>
                  <a:rPr lang="en-US" sz="20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understanding</a:t>
                </a:r>
                <a:endParaRPr lang="en-US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11" name="Google Shape;411;p24"/>
          <p:cNvGrpSpPr/>
          <p:nvPr/>
        </p:nvGrpSpPr>
        <p:grpSpPr>
          <a:xfrm>
            <a:off x="4747854" y="2303998"/>
            <a:ext cx="1478853" cy="2048487"/>
            <a:chOff x="4747854" y="2283881"/>
            <a:chExt cx="1478853" cy="2048487"/>
          </a:xfrm>
        </p:grpSpPr>
        <p:sp>
          <p:nvSpPr>
            <p:cNvPr id="412" name="Google Shape;412;p24"/>
            <p:cNvSpPr txBox="1"/>
            <p:nvPr/>
          </p:nvSpPr>
          <p:spPr>
            <a:xfrm>
              <a:off x="5110407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13" name="Google Shape;413;p24"/>
            <p:cNvGrpSpPr/>
            <p:nvPr/>
          </p:nvGrpSpPr>
          <p:grpSpPr>
            <a:xfrm>
              <a:off x="4747854" y="3511858"/>
              <a:ext cx="1478853" cy="820510"/>
              <a:chOff x="4747854" y="3511858"/>
              <a:chExt cx="1478853" cy="820510"/>
            </a:xfrm>
          </p:grpSpPr>
          <p:sp>
            <p:nvSpPr>
              <p:cNvPr id="414" name="Google Shape;414;p24"/>
              <p:cNvSpPr txBox="1"/>
              <p:nvPr/>
            </p:nvSpPr>
            <p:spPr>
              <a:xfrm>
                <a:off x="4747854" y="3847868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Chuẩn bị dữ liệu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15" name="Google Shape;415;p24"/>
              <p:cNvSpPr txBox="1"/>
              <p:nvPr/>
            </p:nvSpPr>
            <p:spPr>
              <a:xfrm>
                <a:off x="4756107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Data preparation</a:t>
                </a:r>
              </a:p>
            </p:txBody>
          </p:sp>
        </p:grpSp>
      </p:grpSp>
      <p:grpSp>
        <p:nvGrpSpPr>
          <p:cNvPr id="416" name="Google Shape;416;p24"/>
          <p:cNvGrpSpPr/>
          <p:nvPr/>
        </p:nvGrpSpPr>
        <p:grpSpPr>
          <a:xfrm>
            <a:off x="5304814" y="2748726"/>
            <a:ext cx="373185" cy="302466"/>
            <a:chOff x="5220616" y="2791061"/>
            <a:chExt cx="373185" cy="302466"/>
          </a:xfrm>
        </p:grpSpPr>
        <p:sp>
          <p:nvSpPr>
            <p:cNvPr id="417" name="Google Shape;417;p24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4"/>
          <p:cNvGrpSpPr/>
          <p:nvPr/>
        </p:nvGrpSpPr>
        <p:grpSpPr>
          <a:xfrm>
            <a:off x="3489856" y="2697199"/>
            <a:ext cx="344065" cy="368644"/>
            <a:chOff x="4149138" y="4121151"/>
            <a:chExt cx="344065" cy="368644"/>
          </a:xfrm>
        </p:grpSpPr>
        <p:sp>
          <p:nvSpPr>
            <p:cNvPr id="437" name="Google Shape;437;p24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4"/>
          <p:cNvGrpSpPr/>
          <p:nvPr/>
        </p:nvGrpSpPr>
        <p:grpSpPr>
          <a:xfrm>
            <a:off x="6550972" y="2303998"/>
            <a:ext cx="1536198" cy="2051299"/>
            <a:chOff x="6550972" y="2283881"/>
            <a:chExt cx="1536198" cy="2051299"/>
          </a:xfrm>
        </p:grpSpPr>
        <p:sp>
          <p:nvSpPr>
            <p:cNvPr id="450" name="Google Shape;450;p24"/>
            <p:cNvSpPr txBox="1"/>
            <p:nvPr/>
          </p:nvSpPr>
          <p:spPr>
            <a:xfrm>
              <a:off x="6949229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51" name="Google Shape;451;p24"/>
            <p:cNvGrpSpPr/>
            <p:nvPr/>
          </p:nvGrpSpPr>
          <p:grpSpPr>
            <a:xfrm>
              <a:off x="6550972" y="3401264"/>
              <a:ext cx="1536198" cy="933916"/>
              <a:chOff x="6550972" y="3397736"/>
              <a:chExt cx="1536198" cy="933916"/>
            </a:xfrm>
          </p:grpSpPr>
          <p:sp>
            <p:nvSpPr>
              <p:cNvPr id="452" name="Google Shape;452;p24"/>
              <p:cNvSpPr txBox="1"/>
              <p:nvPr/>
            </p:nvSpPr>
            <p:spPr>
              <a:xfrm>
                <a:off x="6550972" y="3847152"/>
                <a:ext cx="1536198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Xây dựng mô hình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53" name="Google Shape;453;p24"/>
              <p:cNvSpPr txBox="1"/>
              <p:nvPr/>
            </p:nvSpPr>
            <p:spPr>
              <a:xfrm>
                <a:off x="6594929" y="3397736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Modeling</a:t>
                </a:r>
              </a:p>
            </p:txBody>
          </p:sp>
        </p:grpSp>
      </p:grp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794823" y="473656"/>
            <a:ext cx="796119" cy="275823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3714234" y="1393067"/>
            <a:ext cx="796119" cy="9194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24"/>
          <p:cNvCxnSpPr>
            <a:cxnSpLocks/>
          </p:cNvCxnSpPr>
          <p:nvPr/>
        </p:nvCxnSpPr>
        <p:spPr>
          <a:xfrm rot="16200000" flipH="1">
            <a:off x="4633644" y="1393070"/>
            <a:ext cx="796119" cy="9194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16200000" flipH="1">
            <a:off x="5553055" y="473659"/>
            <a:ext cx="796119" cy="27582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409;p24">
            <a:extLst>
              <a:ext uri="{FF2B5EF4-FFF2-40B4-BE49-F238E27FC236}">
                <a16:creationId xmlns:a16="http://schemas.microsoft.com/office/drawing/2014/main" id="{0519783E-6774-C7D6-9DF5-B472483CA722}"/>
              </a:ext>
            </a:extLst>
          </p:cNvPr>
          <p:cNvSpPr txBox="1"/>
          <p:nvPr/>
        </p:nvSpPr>
        <p:spPr>
          <a:xfrm>
            <a:off x="1089292" y="3878425"/>
            <a:ext cx="147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Thu thập dữ liệu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6" name="Google Shape;1103;p37">
            <a:extLst>
              <a:ext uri="{FF2B5EF4-FFF2-40B4-BE49-F238E27FC236}">
                <a16:creationId xmlns:a16="http://schemas.microsoft.com/office/drawing/2014/main" id="{38F9390E-A006-F38D-8EC3-52B7975E2968}"/>
              </a:ext>
            </a:extLst>
          </p:cNvPr>
          <p:cNvGrpSpPr/>
          <p:nvPr/>
        </p:nvGrpSpPr>
        <p:grpSpPr>
          <a:xfrm>
            <a:off x="7153046" y="2775246"/>
            <a:ext cx="354363" cy="354395"/>
            <a:chOff x="3712952" y="1970604"/>
            <a:chExt cx="354363" cy="354395"/>
          </a:xfrm>
        </p:grpSpPr>
        <p:sp>
          <p:nvSpPr>
            <p:cNvPr id="7" name="Google Shape;1104;p37">
              <a:extLst>
                <a:ext uri="{FF2B5EF4-FFF2-40B4-BE49-F238E27FC236}">
                  <a16:creationId xmlns:a16="http://schemas.microsoft.com/office/drawing/2014/main" id="{CB6EEFC6-3A90-D083-B089-D7E754568F5B}"/>
                </a:ext>
              </a:extLst>
            </p:cNvPr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5;p37">
              <a:extLst>
                <a:ext uri="{FF2B5EF4-FFF2-40B4-BE49-F238E27FC236}">
                  <a16:creationId xmlns:a16="http://schemas.microsoft.com/office/drawing/2014/main" id="{DB3BB4D8-57A0-8301-5C41-551D061FCDCE}"/>
                </a:ext>
              </a:extLst>
            </p:cNvPr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6;p37">
              <a:extLst>
                <a:ext uri="{FF2B5EF4-FFF2-40B4-BE49-F238E27FC236}">
                  <a16:creationId xmlns:a16="http://schemas.microsoft.com/office/drawing/2014/main" id="{E8FB53EE-BA54-1A42-1816-E20996F163C8}"/>
                </a:ext>
              </a:extLst>
            </p:cNvPr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7;p37">
              <a:extLst>
                <a:ext uri="{FF2B5EF4-FFF2-40B4-BE49-F238E27FC236}">
                  <a16:creationId xmlns:a16="http://schemas.microsoft.com/office/drawing/2014/main" id="{51B8FD93-0A3D-641E-D0D0-55BEF028E608}"/>
                </a:ext>
              </a:extLst>
            </p:cNvPr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8;p37">
              <a:extLst>
                <a:ext uri="{FF2B5EF4-FFF2-40B4-BE49-F238E27FC236}">
                  <a16:creationId xmlns:a16="http://schemas.microsoft.com/office/drawing/2014/main" id="{CD073014-2B97-22E0-F8B1-6331BACCF65D}"/>
                </a:ext>
              </a:extLst>
            </p:cNvPr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9;p37">
              <a:extLst>
                <a:ext uri="{FF2B5EF4-FFF2-40B4-BE49-F238E27FC236}">
                  <a16:creationId xmlns:a16="http://schemas.microsoft.com/office/drawing/2014/main" id="{937695F5-A260-59F6-CE6E-8FFE5F3C1C15}"/>
                </a:ext>
              </a:extLst>
            </p:cNvPr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10;p37">
              <a:extLst>
                <a:ext uri="{FF2B5EF4-FFF2-40B4-BE49-F238E27FC236}">
                  <a16:creationId xmlns:a16="http://schemas.microsoft.com/office/drawing/2014/main" id="{6546B175-62C9-DBC1-A7F5-4CCB738F29BA}"/>
                </a:ext>
              </a:extLst>
            </p:cNvPr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11;p37">
              <a:extLst>
                <a:ext uri="{FF2B5EF4-FFF2-40B4-BE49-F238E27FC236}">
                  <a16:creationId xmlns:a16="http://schemas.microsoft.com/office/drawing/2014/main" id="{DB31F505-0D8C-2A72-3423-28DBE62E84ED}"/>
                </a:ext>
              </a:extLst>
            </p:cNvPr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2;p37">
              <a:extLst>
                <a:ext uri="{FF2B5EF4-FFF2-40B4-BE49-F238E27FC236}">
                  <a16:creationId xmlns:a16="http://schemas.microsoft.com/office/drawing/2014/main" id="{E5DE36BA-0626-FF9F-B105-9FA5E0749D6D}"/>
                </a:ext>
              </a:extLst>
            </p:cNvPr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94;p39">
            <a:extLst>
              <a:ext uri="{FF2B5EF4-FFF2-40B4-BE49-F238E27FC236}">
                <a16:creationId xmlns:a16="http://schemas.microsoft.com/office/drawing/2014/main" id="{5EE562E5-43D1-02D3-9023-EBFEC7C8816D}"/>
              </a:ext>
            </a:extLst>
          </p:cNvPr>
          <p:cNvGrpSpPr/>
          <p:nvPr/>
        </p:nvGrpSpPr>
        <p:grpSpPr>
          <a:xfrm>
            <a:off x="1637327" y="2713076"/>
            <a:ext cx="382519" cy="350682"/>
            <a:chOff x="2903337" y="4279032"/>
            <a:chExt cx="382519" cy="350682"/>
          </a:xfrm>
        </p:grpSpPr>
        <p:sp>
          <p:nvSpPr>
            <p:cNvPr id="17" name="Google Shape;1195;p39">
              <a:extLst>
                <a:ext uri="{FF2B5EF4-FFF2-40B4-BE49-F238E27FC236}">
                  <a16:creationId xmlns:a16="http://schemas.microsoft.com/office/drawing/2014/main" id="{42377503-62BD-1FBC-2923-B7F7F1C45391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6;p39">
              <a:extLst>
                <a:ext uri="{FF2B5EF4-FFF2-40B4-BE49-F238E27FC236}">
                  <a16:creationId xmlns:a16="http://schemas.microsoft.com/office/drawing/2014/main" id="{E4A2804F-AD98-24BA-BE39-90CFF1FFAD18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7;p39">
              <a:extLst>
                <a:ext uri="{FF2B5EF4-FFF2-40B4-BE49-F238E27FC236}">
                  <a16:creationId xmlns:a16="http://schemas.microsoft.com/office/drawing/2014/main" id="{E09872DC-2559-6ECC-54CF-505DDEF52253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8;p39">
              <a:extLst>
                <a:ext uri="{FF2B5EF4-FFF2-40B4-BE49-F238E27FC236}">
                  <a16:creationId xmlns:a16="http://schemas.microsoft.com/office/drawing/2014/main" id="{336EAAFC-8A32-803A-9AD7-3832D65D0896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9;p39">
              <a:extLst>
                <a:ext uri="{FF2B5EF4-FFF2-40B4-BE49-F238E27FC236}">
                  <a16:creationId xmlns:a16="http://schemas.microsoft.com/office/drawing/2014/main" id="{0DDE3A78-BD74-2372-B185-7F3A394DFC23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0;p39">
              <a:extLst>
                <a:ext uri="{FF2B5EF4-FFF2-40B4-BE49-F238E27FC236}">
                  <a16:creationId xmlns:a16="http://schemas.microsoft.com/office/drawing/2014/main" id="{611CFA02-E8F9-143B-1680-58AB0155F0C5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1;p39">
              <a:extLst>
                <a:ext uri="{FF2B5EF4-FFF2-40B4-BE49-F238E27FC236}">
                  <a16:creationId xmlns:a16="http://schemas.microsoft.com/office/drawing/2014/main" id="{5F34E366-EE8C-3E28-1563-1331B6E0FEB0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2;p39">
              <a:extLst>
                <a:ext uri="{FF2B5EF4-FFF2-40B4-BE49-F238E27FC236}">
                  <a16:creationId xmlns:a16="http://schemas.microsoft.com/office/drawing/2014/main" id="{3B1976DE-E501-7297-E9CA-FFECEAFCCC6A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3;p39">
              <a:extLst>
                <a:ext uri="{FF2B5EF4-FFF2-40B4-BE49-F238E27FC236}">
                  <a16:creationId xmlns:a16="http://schemas.microsoft.com/office/drawing/2014/main" id="{864C72DD-91C6-4B8B-3B91-C36B4345761B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04;p39">
              <a:extLst>
                <a:ext uri="{FF2B5EF4-FFF2-40B4-BE49-F238E27FC236}">
                  <a16:creationId xmlns:a16="http://schemas.microsoft.com/office/drawing/2014/main" id="{5DBA4BFB-2D79-BC07-FCF1-F903B8291FC7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5;p39">
              <a:extLst>
                <a:ext uri="{FF2B5EF4-FFF2-40B4-BE49-F238E27FC236}">
                  <a16:creationId xmlns:a16="http://schemas.microsoft.com/office/drawing/2014/main" id="{8D8654C7-3347-387C-D301-0279C94D8E07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6;p39">
              <a:extLst>
                <a:ext uri="{FF2B5EF4-FFF2-40B4-BE49-F238E27FC236}">
                  <a16:creationId xmlns:a16="http://schemas.microsoft.com/office/drawing/2014/main" id="{4C81B1C5-399C-7463-B0A4-77B2D73A9DDE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7;p39">
              <a:extLst>
                <a:ext uri="{FF2B5EF4-FFF2-40B4-BE49-F238E27FC236}">
                  <a16:creationId xmlns:a16="http://schemas.microsoft.com/office/drawing/2014/main" id="{CADACDFC-32D5-3F3D-C3B1-76D5A63347CE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8;p39">
              <a:extLst>
                <a:ext uri="{FF2B5EF4-FFF2-40B4-BE49-F238E27FC236}">
                  <a16:creationId xmlns:a16="http://schemas.microsoft.com/office/drawing/2014/main" id="{A5B6BC4C-AEEE-811F-714D-A14FF8DD263D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9;p39">
              <a:extLst>
                <a:ext uri="{FF2B5EF4-FFF2-40B4-BE49-F238E27FC236}">
                  <a16:creationId xmlns:a16="http://schemas.microsoft.com/office/drawing/2014/main" id="{5418B2FD-3F47-2B7F-879F-C8A917BA985A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8C0EA0E5-9754-B627-6135-CC5F14AEE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>
            <a:extLst>
              <a:ext uri="{FF2B5EF4-FFF2-40B4-BE49-F238E27FC236}">
                <a16:creationId xmlns:a16="http://schemas.microsoft.com/office/drawing/2014/main" id="{D354309A-78C5-5AD6-D39A-63934034E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422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I.1. Data collection</a:t>
            </a:r>
            <a:endParaRPr dirty="0"/>
          </a:p>
        </p:txBody>
      </p:sp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A6ECE870-C2ED-9A63-CF02-95A354183F45}"/>
              </a:ext>
            </a:extLst>
          </p:cNvPr>
          <p:cNvSpPr txBox="1"/>
          <p:nvPr/>
        </p:nvSpPr>
        <p:spPr>
          <a:xfrm>
            <a:off x="3402449" y="1388452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Thu </a:t>
            </a:r>
            <a:r>
              <a:rPr lang="en-US" sz="2000" b="1" dirty="0" err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thập</a:t>
            </a: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2000" b="1" dirty="0" err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dữ</a:t>
            </a: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2000" b="1" dirty="0" err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liệu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42" name="Google Shape;142;p19">
            <a:extLst>
              <a:ext uri="{FF2B5EF4-FFF2-40B4-BE49-F238E27FC236}">
                <a16:creationId xmlns:a16="http://schemas.microsoft.com/office/drawing/2014/main" id="{E29C4D54-F138-1D53-22DC-7F2F7CC4B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173765"/>
              </p:ext>
            </p:extLst>
          </p:nvPr>
        </p:nvGraphicFramePr>
        <p:xfrm>
          <a:off x="1251258" y="1931125"/>
          <a:ext cx="6790694" cy="2555651"/>
        </p:xfrm>
        <a:graphic>
          <a:graphicData uri="http://schemas.openxmlformats.org/drawingml/2006/table">
            <a:tbl>
              <a:tblPr>
                <a:noFill/>
                <a:tableStyleId>{2B530980-90E5-4BDC-8D06-99701AC7BFEF}</a:tableStyleId>
              </a:tblPr>
              <a:tblGrid>
                <a:gridCol w="2601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0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Data file type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Data source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5527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.CSV files</a:t>
                      </a:r>
                    </a:p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Qualitative Data</a:t>
                      </a:r>
                      <a:endParaRPr sz="1600"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 sz="1600" dirty="0">
                          <a:solidFill>
                            <a:schemeClr val="accent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Quantitative Data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rId3"/>
                        </a:rPr>
                        <a:t>World cities</a:t>
                      </a:r>
                      <a:endParaRPr lang="it-IT" sz="1400"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rId4"/>
                        </a:rPr>
                        <a:t>Global Salaries in Data Science</a:t>
                      </a:r>
                      <a:endParaRPr lang="it-IT" sz="1400" b="1"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rId5"/>
                        </a:rPr>
                        <a:t>AI_job_market_insights</a:t>
                      </a:r>
                      <a:endParaRPr lang="it-IT" sz="1400" b="1"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062">
                <a:tc>
                  <a:txBody>
                    <a:bodyPr/>
                    <a:lstStyle/>
                    <a:p>
                      <a:pPr marL="139700" lvl="0" indent="0" algn="ctr" rtl="0"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600" dirty="0">
                          <a:solidFill>
                            <a:schemeClr val="accent4"/>
                          </a:solidFill>
                          <a:latin typeface="Fira Sans Condensed" panose="020B0503050000020004" pitchFamily="34" charset="0"/>
                        </a:rPr>
                        <a:t>Year of Publication</a:t>
                      </a:r>
                      <a:r>
                        <a:rPr lang="en-US" sz="1600" dirty="0">
                          <a:solidFill>
                            <a:schemeClr val="accent4"/>
                          </a:solidFill>
                          <a:latin typeface="Fira Sans Condensed" panose="020B0503050000020004" pitchFamily="34" charset="0"/>
                          <a:ea typeface="Fira Sans Condensed"/>
                          <a:cs typeface="Fira Sans Condensed"/>
                          <a:sym typeface="Fira Sans Condensed"/>
                        </a:rPr>
                        <a:t>: </a:t>
                      </a: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Fira Sans Condensed" panose="020B0503050000020004" pitchFamily="34" charset="0"/>
                          <a:ea typeface="Fira Sans Condensed"/>
                          <a:cs typeface="Fira Sans Condensed"/>
                          <a:sym typeface="Fira Sans Condensed"/>
                        </a:rPr>
                        <a:t>2024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oogle Shape;1194;p39">
            <a:extLst>
              <a:ext uri="{FF2B5EF4-FFF2-40B4-BE49-F238E27FC236}">
                <a16:creationId xmlns:a16="http://schemas.microsoft.com/office/drawing/2014/main" id="{87FBD8BF-B6B4-5ECC-18E9-9C4337CE185E}"/>
              </a:ext>
            </a:extLst>
          </p:cNvPr>
          <p:cNvGrpSpPr/>
          <p:nvPr/>
        </p:nvGrpSpPr>
        <p:grpSpPr>
          <a:xfrm>
            <a:off x="4380740" y="1053890"/>
            <a:ext cx="382519" cy="350682"/>
            <a:chOff x="2903337" y="4279032"/>
            <a:chExt cx="382519" cy="350682"/>
          </a:xfrm>
        </p:grpSpPr>
        <p:sp>
          <p:nvSpPr>
            <p:cNvPr id="3" name="Google Shape;1195;p39">
              <a:extLst>
                <a:ext uri="{FF2B5EF4-FFF2-40B4-BE49-F238E27FC236}">
                  <a16:creationId xmlns:a16="http://schemas.microsoft.com/office/drawing/2014/main" id="{6DC6C7FE-6EAC-9411-5BC4-DE454FC1A178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96;p39">
              <a:extLst>
                <a:ext uri="{FF2B5EF4-FFF2-40B4-BE49-F238E27FC236}">
                  <a16:creationId xmlns:a16="http://schemas.microsoft.com/office/drawing/2014/main" id="{7C74E98E-661D-8DE1-1AFB-6C985B0E389D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7;p39">
              <a:extLst>
                <a:ext uri="{FF2B5EF4-FFF2-40B4-BE49-F238E27FC236}">
                  <a16:creationId xmlns:a16="http://schemas.microsoft.com/office/drawing/2014/main" id="{32BB4F35-1CF6-99D2-34A3-E488684EFA6D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DA2838-B4C9-FD7C-D793-B56B00DEBC08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9;p39">
              <a:extLst>
                <a:ext uri="{FF2B5EF4-FFF2-40B4-BE49-F238E27FC236}">
                  <a16:creationId xmlns:a16="http://schemas.microsoft.com/office/drawing/2014/main" id="{69DFB205-0745-231F-B728-8EDE26CEA4BD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0;p39">
              <a:extLst>
                <a:ext uri="{FF2B5EF4-FFF2-40B4-BE49-F238E27FC236}">
                  <a16:creationId xmlns:a16="http://schemas.microsoft.com/office/drawing/2014/main" id="{D2AC2B64-543C-3F0D-657E-ECD4AF6BB229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01;p39">
              <a:extLst>
                <a:ext uri="{FF2B5EF4-FFF2-40B4-BE49-F238E27FC236}">
                  <a16:creationId xmlns:a16="http://schemas.microsoft.com/office/drawing/2014/main" id="{3C36B9A6-932C-74B3-67A8-7B0AB0DCC41F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2;p39">
              <a:extLst>
                <a:ext uri="{FF2B5EF4-FFF2-40B4-BE49-F238E27FC236}">
                  <a16:creationId xmlns:a16="http://schemas.microsoft.com/office/drawing/2014/main" id="{2B9B3408-6862-CA6F-8549-71DCAFA42314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3;p39">
              <a:extLst>
                <a:ext uri="{FF2B5EF4-FFF2-40B4-BE49-F238E27FC236}">
                  <a16:creationId xmlns:a16="http://schemas.microsoft.com/office/drawing/2014/main" id="{E56125D5-B58E-218D-90CA-8CB28575CBBC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4;p39">
              <a:extLst>
                <a:ext uri="{FF2B5EF4-FFF2-40B4-BE49-F238E27FC236}">
                  <a16:creationId xmlns:a16="http://schemas.microsoft.com/office/drawing/2014/main" id="{C233CB4E-BE52-7D19-64FE-3E4538E45CB5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5;p39">
              <a:extLst>
                <a:ext uri="{FF2B5EF4-FFF2-40B4-BE49-F238E27FC236}">
                  <a16:creationId xmlns:a16="http://schemas.microsoft.com/office/drawing/2014/main" id="{E1233E9D-E923-D73E-D0DF-4FD5B9D74215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6;p39">
              <a:extLst>
                <a:ext uri="{FF2B5EF4-FFF2-40B4-BE49-F238E27FC236}">
                  <a16:creationId xmlns:a16="http://schemas.microsoft.com/office/drawing/2014/main" id="{6ACE91A2-1DB0-E38E-3585-845AAE723E22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7;p39">
              <a:extLst>
                <a:ext uri="{FF2B5EF4-FFF2-40B4-BE49-F238E27FC236}">
                  <a16:creationId xmlns:a16="http://schemas.microsoft.com/office/drawing/2014/main" id="{58DDACAE-209F-720B-E89D-59A9D08DCB35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8;p39">
              <a:extLst>
                <a:ext uri="{FF2B5EF4-FFF2-40B4-BE49-F238E27FC236}">
                  <a16:creationId xmlns:a16="http://schemas.microsoft.com/office/drawing/2014/main" id="{DCDDE5E1-C358-4D34-E991-046112604F92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9;p39">
              <a:extLst>
                <a:ext uri="{FF2B5EF4-FFF2-40B4-BE49-F238E27FC236}">
                  <a16:creationId xmlns:a16="http://schemas.microsoft.com/office/drawing/2014/main" id="{B446BD96-3666-1A24-447E-405BEAC69E66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0946EB4-6711-482F-ADDB-9E08C1DCE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404" y="3977164"/>
            <a:ext cx="969580" cy="44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4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692398" y="492369"/>
            <a:ext cx="37592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I.2.</a:t>
            </a:r>
            <a:r>
              <a:rPr lang="en-US" sz="2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Data</a:t>
            </a:r>
            <a:r>
              <a:rPr lang="en-US" sz="32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2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understanding </a:t>
            </a:r>
            <a:endParaRPr lang="en-US" sz="2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F3275-995F-02B7-8E24-EBBEC75F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230"/>
          <a:stretch/>
        </p:blipFill>
        <p:spPr>
          <a:xfrm>
            <a:off x="820613" y="1618012"/>
            <a:ext cx="7502769" cy="25517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0"/>
          <p:cNvSpPr/>
          <p:nvPr/>
        </p:nvSpPr>
        <p:spPr>
          <a:xfrm>
            <a:off x="4501450" y="1142667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0"/>
          <p:cNvSpPr/>
          <p:nvPr/>
        </p:nvSpPr>
        <p:spPr>
          <a:xfrm>
            <a:off x="4501450" y="2212883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0"/>
          <p:cNvSpPr/>
          <p:nvPr/>
        </p:nvSpPr>
        <p:spPr>
          <a:xfrm>
            <a:off x="4501450" y="1677775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4501450" y="2747991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"/>
          <p:cNvSpPr/>
          <p:nvPr/>
        </p:nvSpPr>
        <p:spPr>
          <a:xfrm>
            <a:off x="4501450" y="3283099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3" name="Google Shape;703;p30"/>
          <p:cNvCxnSpPr>
            <a:stCxn id="698" idx="4"/>
            <a:endCxn id="700" idx="0"/>
          </p:cNvCxnSpPr>
          <p:nvPr/>
        </p:nvCxnSpPr>
        <p:spPr>
          <a:xfrm>
            <a:off x="4579000" y="1297767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30"/>
          <p:cNvCxnSpPr>
            <a:stCxn id="700" idx="4"/>
            <a:endCxn id="699" idx="0"/>
          </p:cNvCxnSpPr>
          <p:nvPr/>
        </p:nvCxnSpPr>
        <p:spPr>
          <a:xfrm>
            <a:off x="4579000" y="1832875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30"/>
          <p:cNvCxnSpPr>
            <a:stCxn id="699" idx="4"/>
            <a:endCxn id="701" idx="0"/>
          </p:cNvCxnSpPr>
          <p:nvPr/>
        </p:nvCxnSpPr>
        <p:spPr>
          <a:xfrm>
            <a:off x="4579000" y="2367983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30"/>
          <p:cNvCxnSpPr>
            <a:stCxn id="701" idx="4"/>
            <a:endCxn id="702" idx="0"/>
          </p:cNvCxnSpPr>
          <p:nvPr/>
        </p:nvCxnSpPr>
        <p:spPr>
          <a:xfrm>
            <a:off x="4579000" y="2903091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7" name="Google Shape;707;p30"/>
          <p:cNvGrpSpPr/>
          <p:nvPr/>
        </p:nvGrpSpPr>
        <p:grpSpPr>
          <a:xfrm>
            <a:off x="737827" y="991617"/>
            <a:ext cx="3367228" cy="700087"/>
            <a:chOff x="737827" y="1718449"/>
            <a:chExt cx="3367228" cy="700087"/>
          </a:xfrm>
        </p:grpSpPr>
        <p:sp>
          <p:nvSpPr>
            <p:cNvPr id="709" name="Google Shape;709;p30"/>
            <p:cNvSpPr txBox="1"/>
            <p:nvPr/>
          </p:nvSpPr>
          <p:spPr>
            <a:xfrm>
              <a:off x="737827" y="1934036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Hiểu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ý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nghĩa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các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cột</a:t>
              </a:r>
              <a:endPara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711" name="Google Shape;711;p30"/>
            <p:cNvSpPr txBox="1"/>
            <p:nvPr/>
          </p:nvSpPr>
          <p:spPr>
            <a:xfrm>
              <a:off x="3373655" y="1718449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12" name="Google Shape;712;p30"/>
          <p:cNvGrpSpPr/>
          <p:nvPr/>
        </p:nvGrpSpPr>
        <p:grpSpPr>
          <a:xfrm>
            <a:off x="5052880" y="1512880"/>
            <a:ext cx="3574699" cy="790824"/>
            <a:chOff x="5052880" y="2239712"/>
            <a:chExt cx="3574699" cy="790824"/>
          </a:xfrm>
        </p:grpSpPr>
        <p:sp>
          <p:nvSpPr>
            <p:cNvPr id="715" name="Google Shape;715;p30"/>
            <p:cNvSpPr txBox="1"/>
            <p:nvPr/>
          </p:nvSpPr>
          <p:spPr>
            <a:xfrm>
              <a:off x="6305200" y="2239712"/>
              <a:ext cx="2322379" cy="790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vi-VN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- Số hàng, số cột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vi-VN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- Tính chất chung của dữ liệu: định lượng,/định tính</a:t>
              </a:r>
            </a:p>
          </p:txBody>
        </p:sp>
        <p:sp>
          <p:nvSpPr>
            <p:cNvPr id="716" name="Google Shape;716;p30"/>
            <p:cNvSpPr txBox="1"/>
            <p:nvPr/>
          </p:nvSpPr>
          <p:spPr>
            <a:xfrm>
              <a:off x="5052880" y="2254552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17" name="Google Shape;717;p30"/>
          <p:cNvGrpSpPr/>
          <p:nvPr/>
        </p:nvGrpSpPr>
        <p:grpSpPr>
          <a:xfrm>
            <a:off x="720250" y="2059533"/>
            <a:ext cx="3384805" cy="741254"/>
            <a:chOff x="720250" y="2786365"/>
            <a:chExt cx="3384805" cy="741254"/>
          </a:xfrm>
        </p:grpSpPr>
        <p:sp>
          <p:nvSpPr>
            <p:cNvPr id="720" name="Google Shape;720;p30"/>
            <p:cNvSpPr txBox="1"/>
            <p:nvPr/>
          </p:nvSpPr>
          <p:spPr>
            <a:xfrm>
              <a:off x="720250" y="3043119"/>
              <a:ext cx="265331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Thống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kê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cơ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bản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cho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các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cột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giá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trị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số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</a:p>
          </p:txBody>
        </p:sp>
        <p:sp>
          <p:nvSpPr>
            <p:cNvPr id="721" name="Google Shape;721;p30"/>
            <p:cNvSpPr txBox="1"/>
            <p:nvPr/>
          </p:nvSpPr>
          <p:spPr>
            <a:xfrm>
              <a:off x="3373655" y="2786365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22" name="Google Shape;722;p30"/>
          <p:cNvGrpSpPr/>
          <p:nvPr/>
        </p:nvGrpSpPr>
        <p:grpSpPr>
          <a:xfrm>
            <a:off x="5052880" y="2597398"/>
            <a:ext cx="3612865" cy="763251"/>
            <a:chOff x="5052880" y="3324230"/>
            <a:chExt cx="3612865" cy="763251"/>
          </a:xfrm>
        </p:grpSpPr>
        <p:sp>
          <p:nvSpPr>
            <p:cNvPr id="725" name="Google Shape;725;p30"/>
            <p:cNvSpPr txBox="1"/>
            <p:nvPr/>
          </p:nvSpPr>
          <p:spPr>
            <a:xfrm>
              <a:off x="6455645" y="360298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Kiểm tra giá trị null</a:t>
              </a:r>
              <a:endParaRPr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726" name="Google Shape;726;p30"/>
            <p:cNvSpPr txBox="1"/>
            <p:nvPr/>
          </p:nvSpPr>
          <p:spPr>
            <a:xfrm>
              <a:off x="5052880" y="3324230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731" name="Google Shape;731;p30"/>
          <p:cNvSpPr txBox="1"/>
          <p:nvPr/>
        </p:nvSpPr>
        <p:spPr>
          <a:xfrm>
            <a:off x="3373655" y="3132049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05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32" name="Google Shape;732;p30"/>
          <p:cNvCxnSpPr>
            <a:stCxn id="711" idx="3"/>
            <a:endCxn id="698" idx="2"/>
          </p:cNvCxnSpPr>
          <p:nvPr/>
        </p:nvCxnSpPr>
        <p:spPr>
          <a:xfrm>
            <a:off x="4105055" y="1220217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30"/>
          <p:cNvCxnSpPr>
            <a:stCxn id="700" idx="6"/>
            <a:endCxn id="716" idx="1"/>
          </p:cNvCxnSpPr>
          <p:nvPr/>
        </p:nvCxnSpPr>
        <p:spPr>
          <a:xfrm>
            <a:off x="4656550" y="1755325"/>
            <a:ext cx="396300" cy="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30"/>
          <p:cNvCxnSpPr>
            <a:stCxn id="699" idx="2"/>
            <a:endCxn id="721" idx="3"/>
          </p:cNvCxnSpPr>
          <p:nvPr/>
        </p:nvCxnSpPr>
        <p:spPr>
          <a:xfrm rot="10800000">
            <a:off x="4105150" y="2288033"/>
            <a:ext cx="396300" cy="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30"/>
          <p:cNvCxnSpPr>
            <a:stCxn id="701" idx="6"/>
            <a:endCxn id="726" idx="1"/>
          </p:cNvCxnSpPr>
          <p:nvPr/>
        </p:nvCxnSpPr>
        <p:spPr>
          <a:xfrm>
            <a:off x="4656550" y="2825541"/>
            <a:ext cx="3963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30"/>
          <p:cNvCxnSpPr>
            <a:stCxn id="702" idx="2"/>
            <a:endCxn id="731" idx="3"/>
          </p:cNvCxnSpPr>
          <p:nvPr/>
        </p:nvCxnSpPr>
        <p:spPr>
          <a:xfrm rot="10800000">
            <a:off x="4105150" y="3360649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30"/>
          <p:cNvCxnSpPr>
            <a:cxnSpLocks/>
            <a:stCxn id="711" idx="1"/>
          </p:cNvCxnSpPr>
          <p:nvPr/>
        </p:nvCxnSpPr>
        <p:spPr>
          <a:xfrm rot="10800000">
            <a:off x="2930255" y="1220217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8" name="Google Shape;738;p30"/>
          <p:cNvCxnSpPr>
            <a:cxnSpLocks/>
            <a:stCxn id="721" idx="1"/>
          </p:cNvCxnSpPr>
          <p:nvPr/>
        </p:nvCxnSpPr>
        <p:spPr>
          <a:xfrm rot="10800000">
            <a:off x="2930255" y="2288133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9" name="Google Shape;739;p30"/>
          <p:cNvCxnSpPr>
            <a:cxnSpLocks/>
            <a:stCxn id="731" idx="1"/>
          </p:cNvCxnSpPr>
          <p:nvPr/>
        </p:nvCxnSpPr>
        <p:spPr>
          <a:xfrm rot="10800000">
            <a:off x="2930255" y="3360649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0" name="Google Shape;740;p30"/>
          <p:cNvCxnSpPr>
            <a:cxnSpLocks/>
            <a:stCxn id="716" idx="3"/>
          </p:cNvCxnSpPr>
          <p:nvPr/>
        </p:nvCxnSpPr>
        <p:spPr>
          <a:xfrm>
            <a:off x="5784280" y="1756320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1" name="Google Shape;741;p30"/>
          <p:cNvCxnSpPr>
            <a:cxnSpLocks/>
            <a:stCxn id="726" idx="3"/>
          </p:cNvCxnSpPr>
          <p:nvPr/>
        </p:nvCxnSpPr>
        <p:spPr>
          <a:xfrm>
            <a:off x="5784280" y="2825998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594ADEB-89BB-7805-DF4D-4DC272A4AF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386" b="82508"/>
          <a:stretch/>
        </p:blipFill>
        <p:spPr>
          <a:xfrm>
            <a:off x="1157627" y="859545"/>
            <a:ext cx="1460527" cy="312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0E659C-36BF-5441-5C0F-4772DAA5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r="71547" b="90546"/>
          <a:stretch/>
        </p:blipFill>
        <p:spPr>
          <a:xfrm>
            <a:off x="6455645" y="1070014"/>
            <a:ext cx="1252773" cy="353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11BA8-488E-E1F0-6C25-6C5C35268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42" y="1908292"/>
            <a:ext cx="1735194" cy="333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628EDD-06BA-A81E-C035-C84D47F13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969" y="2478305"/>
            <a:ext cx="1625462" cy="36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FA216-2918-20B8-0EFC-F4034B711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89" y="3578007"/>
            <a:ext cx="3916054" cy="1101717"/>
          </a:xfrm>
          <a:prstGeom prst="rect">
            <a:avLst/>
          </a:prstGeom>
        </p:spPr>
      </p:pic>
      <p:sp>
        <p:nvSpPr>
          <p:cNvPr id="9" name="Google Shape;720;p30">
            <a:extLst>
              <a:ext uri="{FF2B5EF4-FFF2-40B4-BE49-F238E27FC236}">
                <a16:creationId xmlns:a16="http://schemas.microsoft.com/office/drawing/2014/main" id="{CFBDC5F0-5EB9-A30E-ABBA-F92639FAEA89}"/>
              </a:ext>
            </a:extLst>
          </p:cNvPr>
          <p:cNvSpPr txBox="1"/>
          <p:nvPr/>
        </p:nvSpPr>
        <p:spPr>
          <a:xfrm>
            <a:off x="977960" y="3143292"/>
            <a:ext cx="265331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Xử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lý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các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dòng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trùng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lặp</a:t>
            </a:r>
            <a:endParaRPr lang="en-US"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1" name="Google Shape;701;p30">
            <a:extLst>
              <a:ext uri="{FF2B5EF4-FFF2-40B4-BE49-F238E27FC236}">
                <a16:creationId xmlns:a16="http://schemas.microsoft.com/office/drawing/2014/main" id="{45F2440E-4A3F-B273-FBBD-5035F3836560}"/>
              </a:ext>
            </a:extLst>
          </p:cNvPr>
          <p:cNvSpPr/>
          <p:nvPr/>
        </p:nvSpPr>
        <p:spPr>
          <a:xfrm>
            <a:off x="4501420" y="3830878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705;p30">
            <a:extLst>
              <a:ext uri="{FF2B5EF4-FFF2-40B4-BE49-F238E27FC236}">
                <a16:creationId xmlns:a16="http://schemas.microsoft.com/office/drawing/2014/main" id="{5DD7624A-6792-27B0-577A-9691186F572B}"/>
              </a:ext>
            </a:extLst>
          </p:cNvPr>
          <p:cNvCxnSpPr>
            <a:endCxn id="11" idx="0"/>
          </p:cNvCxnSpPr>
          <p:nvPr/>
        </p:nvCxnSpPr>
        <p:spPr>
          <a:xfrm>
            <a:off x="4578970" y="3450870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722;p30">
            <a:extLst>
              <a:ext uri="{FF2B5EF4-FFF2-40B4-BE49-F238E27FC236}">
                <a16:creationId xmlns:a16="http://schemas.microsoft.com/office/drawing/2014/main" id="{2504D459-5CB8-C68B-1D78-80ABFF7AC0AD}"/>
              </a:ext>
            </a:extLst>
          </p:cNvPr>
          <p:cNvGrpSpPr/>
          <p:nvPr/>
        </p:nvGrpSpPr>
        <p:grpSpPr>
          <a:xfrm>
            <a:off x="5049916" y="3680285"/>
            <a:ext cx="2210100" cy="955167"/>
            <a:chOff x="5049946" y="3324230"/>
            <a:chExt cx="2210100" cy="955167"/>
          </a:xfrm>
        </p:grpSpPr>
        <p:sp>
          <p:nvSpPr>
            <p:cNvPr id="14" name="Google Shape;725;p30">
              <a:extLst>
                <a:ext uri="{FF2B5EF4-FFF2-40B4-BE49-F238E27FC236}">
                  <a16:creationId xmlns:a16="http://schemas.microsoft.com/office/drawing/2014/main" id="{39A5B89B-8615-CBCC-5320-D3A49FF59D5C}"/>
                </a:ext>
              </a:extLst>
            </p:cNvPr>
            <p:cNvSpPr txBox="1"/>
            <p:nvPr/>
          </p:nvSpPr>
          <p:spPr>
            <a:xfrm>
              <a:off x="5049946" y="3794897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Xử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lý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giá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trị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US" sz="1200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ngoại</a:t>
              </a:r>
              <a:r>
                <a:rPr lang="en-US" sz="1200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lai</a:t>
              </a:r>
              <a:endParaRPr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5" name="Google Shape;726;p30">
              <a:extLst>
                <a:ext uri="{FF2B5EF4-FFF2-40B4-BE49-F238E27FC236}">
                  <a16:creationId xmlns:a16="http://schemas.microsoft.com/office/drawing/2014/main" id="{0784C493-70CC-4249-F97C-59B7D8C3E18F}"/>
                </a:ext>
              </a:extLst>
            </p:cNvPr>
            <p:cNvSpPr txBox="1"/>
            <p:nvPr/>
          </p:nvSpPr>
          <p:spPr>
            <a:xfrm>
              <a:off x="5052880" y="3324230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06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16" name="Google Shape;735;p30">
            <a:extLst>
              <a:ext uri="{FF2B5EF4-FFF2-40B4-BE49-F238E27FC236}">
                <a16:creationId xmlns:a16="http://schemas.microsoft.com/office/drawing/2014/main" id="{A1DFEE7E-92E0-ED01-CEB3-0517CF9673CD}"/>
              </a:ext>
            </a:extLst>
          </p:cNvPr>
          <p:cNvCxnSpPr>
            <a:stCxn id="11" idx="6"/>
            <a:endCxn id="15" idx="1"/>
          </p:cNvCxnSpPr>
          <p:nvPr/>
        </p:nvCxnSpPr>
        <p:spPr>
          <a:xfrm>
            <a:off x="4656520" y="3908428"/>
            <a:ext cx="3963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741;p30">
            <a:extLst>
              <a:ext uri="{FF2B5EF4-FFF2-40B4-BE49-F238E27FC236}">
                <a16:creationId xmlns:a16="http://schemas.microsoft.com/office/drawing/2014/main" id="{0B2A47DE-07A3-BFA9-5240-036AB03F170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84250" y="3908885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" name="Google Shape;705;p30">
            <a:extLst>
              <a:ext uri="{FF2B5EF4-FFF2-40B4-BE49-F238E27FC236}">
                <a16:creationId xmlns:a16="http://schemas.microsoft.com/office/drawing/2014/main" id="{262EB119-F409-698A-CEE2-464F6363671C}"/>
              </a:ext>
            </a:extLst>
          </p:cNvPr>
          <p:cNvCxnSpPr>
            <a:cxnSpLocks/>
          </p:cNvCxnSpPr>
          <p:nvPr/>
        </p:nvCxnSpPr>
        <p:spPr>
          <a:xfrm flipH="1">
            <a:off x="4578970" y="3997198"/>
            <a:ext cx="3062" cy="114630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696;p30">
            <a:extLst>
              <a:ext uri="{FF2B5EF4-FFF2-40B4-BE49-F238E27FC236}">
                <a16:creationId xmlns:a16="http://schemas.microsoft.com/office/drawing/2014/main" id="{A426102E-F385-1138-9D79-93352AD4CA91}"/>
              </a:ext>
            </a:extLst>
          </p:cNvPr>
          <p:cNvSpPr txBox="1">
            <a:spLocks/>
          </p:cNvSpPr>
          <p:nvPr/>
        </p:nvSpPr>
        <p:spPr>
          <a:xfrm>
            <a:off x="737827" y="34612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EXPLORING DATA</a:t>
            </a:r>
            <a:br>
              <a:rPr lang="en-US" b="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24" name="Google Shape;140;p19">
            <a:extLst>
              <a:ext uri="{FF2B5EF4-FFF2-40B4-BE49-F238E27FC236}">
                <a16:creationId xmlns:a16="http://schemas.microsoft.com/office/drawing/2014/main" id="{C8E75158-A334-43DC-6146-72628127B0D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201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I.2. Data</a:t>
            </a: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understanding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F4EA50-589B-8FA4-4447-FF781AAF7A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690" y="3190206"/>
            <a:ext cx="2433603" cy="1607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7C8B88CC-41AA-D1C3-F499-222F6B081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1;p30">
            <a:extLst>
              <a:ext uri="{FF2B5EF4-FFF2-40B4-BE49-F238E27FC236}">
                <a16:creationId xmlns:a16="http://schemas.microsoft.com/office/drawing/2014/main" id="{61D22DE1-157F-8096-E19A-B69EA17445FC}"/>
              </a:ext>
            </a:extLst>
          </p:cNvPr>
          <p:cNvSpPr/>
          <p:nvPr/>
        </p:nvSpPr>
        <p:spPr>
          <a:xfrm>
            <a:off x="4494450" y="463063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705;p30">
            <a:extLst>
              <a:ext uri="{FF2B5EF4-FFF2-40B4-BE49-F238E27FC236}">
                <a16:creationId xmlns:a16="http://schemas.microsoft.com/office/drawing/2014/main" id="{F0D059CF-6DE6-B631-EDD0-59B365B582C9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572000" y="-834748"/>
            <a:ext cx="5630" cy="129781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726;p30">
            <a:extLst>
              <a:ext uri="{FF2B5EF4-FFF2-40B4-BE49-F238E27FC236}">
                <a16:creationId xmlns:a16="http://schemas.microsoft.com/office/drawing/2014/main" id="{6264A21E-2E71-9014-89A1-04C1B0B5A298}"/>
              </a:ext>
            </a:extLst>
          </p:cNvPr>
          <p:cNvSpPr txBox="1"/>
          <p:nvPr/>
        </p:nvSpPr>
        <p:spPr>
          <a:xfrm>
            <a:off x="4206300" y="624479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07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9" name="Google Shape;741;p30">
            <a:extLst>
              <a:ext uri="{FF2B5EF4-FFF2-40B4-BE49-F238E27FC236}">
                <a16:creationId xmlns:a16="http://schemas.microsoft.com/office/drawing/2014/main" id="{BEFAB26D-8FF1-7E80-39A5-219ABE83FF93}"/>
              </a:ext>
            </a:extLst>
          </p:cNvPr>
          <p:cNvCxnSpPr>
            <a:cxnSpLocks/>
          </p:cNvCxnSpPr>
          <p:nvPr/>
        </p:nvCxnSpPr>
        <p:spPr>
          <a:xfrm>
            <a:off x="4572000" y="1081679"/>
            <a:ext cx="0" cy="29382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BC2831B-8013-3267-755C-D397029B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34" y="2228127"/>
            <a:ext cx="6246455" cy="11541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9DE4AF-F06D-E90A-23D6-6F3D656C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701" y="3509107"/>
            <a:ext cx="5154307" cy="1272237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1F88175-A3C7-2B39-83D8-655B17BD6EFE}"/>
              </a:ext>
            </a:extLst>
          </p:cNvPr>
          <p:cNvCxnSpPr>
            <a:cxnSpLocks/>
          </p:cNvCxnSpPr>
          <p:nvPr/>
        </p:nvCxnSpPr>
        <p:spPr>
          <a:xfrm>
            <a:off x="2180492" y="3501292"/>
            <a:ext cx="1643209" cy="639587"/>
          </a:xfrm>
          <a:prstGeom prst="bentConnector3">
            <a:avLst>
              <a:gd name="adj1" fmla="val 6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Google Shape;140;p19">
            <a:extLst>
              <a:ext uri="{FF2B5EF4-FFF2-40B4-BE49-F238E27FC236}">
                <a16:creationId xmlns:a16="http://schemas.microsoft.com/office/drawing/2014/main" id="{DE070F32-31A6-DF0E-CA38-59EF3052DA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I.2. Data</a:t>
            </a: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understanding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257DCB-6F99-FDF4-7C1C-572F56A44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531" y="1555052"/>
            <a:ext cx="2193469" cy="493531"/>
          </a:xfrm>
          <a:prstGeom prst="rect">
            <a:avLst/>
          </a:prstGeom>
        </p:spPr>
      </p:pic>
      <p:sp>
        <p:nvSpPr>
          <p:cNvPr id="3" name="Google Shape;720;p30">
            <a:extLst>
              <a:ext uri="{FF2B5EF4-FFF2-40B4-BE49-F238E27FC236}">
                <a16:creationId xmlns:a16="http://schemas.microsoft.com/office/drawing/2014/main" id="{CE01A720-391F-A353-1B9E-0B942E183CFB}"/>
              </a:ext>
            </a:extLst>
          </p:cNvPr>
          <p:cNvSpPr txBox="1"/>
          <p:nvPr/>
        </p:nvSpPr>
        <p:spPr>
          <a:xfrm>
            <a:off x="4827181" y="1446394"/>
            <a:ext cx="2653310" cy="76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Xóa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cột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không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cần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thiết</a:t>
            </a:r>
            <a:endParaRPr lang="en-US"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Đổi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tên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cột</a:t>
            </a:r>
            <a:endParaRPr lang="en-US"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- Thay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thế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giá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trị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trong</a:t>
            </a: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-US" sz="1200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cột</a:t>
            </a:r>
            <a:endParaRPr lang="en-US"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06764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B806FA64-937B-4369-CF7D-1C940E4C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4;p81">
            <a:extLst>
              <a:ext uri="{FF2B5EF4-FFF2-40B4-BE49-F238E27FC236}">
                <a16:creationId xmlns:a16="http://schemas.microsoft.com/office/drawing/2014/main" id="{34FB7382-C79F-D0E7-F1B7-01057AB29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86" y="5197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Giải nghĩa các cột</a:t>
            </a:r>
            <a:br>
              <a:rPr lang="en" sz="1400" dirty="0"/>
            </a:br>
            <a:r>
              <a:rPr lang="en" sz="1400" dirty="0"/>
              <a:t>df_jobs</a:t>
            </a:r>
            <a:endParaRPr sz="2800" dirty="0"/>
          </a:p>
        </p:txBody>
      </p:sp>
      <p:grpSp>
        <p:nvGrpSpPr>
          <p:cNvPr id="25" name="Google Shape;1034;p81">
            <a:extLst>
              <a:ext uri="{FF2B5EF4-FFF2-40B4-BE49-F238E27FC236}">
                <a16:creationId xmlns:a16="http://schemas.microsoft.com/office/drawing/2014/main" id="{BB2A6D00-33CF-A3A6-6FB4-B79A859A9A6C}"/>
              </a:ext>
            </a:extLst>
          </p:cNvPr>
          <p:cNvGrpSpPr/>
          <p:nvPr/>
        </p:nvGrpSpPr>
        <p:grpSpPr>
          <a:xfrm>
            <a:off x="-32235" y="696856"/>
            <a:ext cx="2710437" cy="273605"/>
            <a:chOff x="198225" y="4390550"/>
            <a:chExt cx="3765075" cy="484600"/>
          </a:xfrm>
        </p:grpSpPr>
        <p:sp>
          <p:nvSpPr>
            <p:cNvPr id="26" name="Google Shape;1035;p81">
              <a:extLst>
                <a:ext uri="{FF2B5EF4-FFF2-40B4-BE49-F238E27FC236}">
                  <a16:creationId xmlns:a16="http://schemas.microsoft.com/office/drawing/2014/main" id="{E05D72AA-750A-48F4-B0AC-30D0816D8504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6;p81">
              <a:extLst>
                <a:ext uri="{FF2B5EF4-FFF2-40B4-BE49-F238E27FC236}">
                  <a16:creationId xmlns:a16="http://schemas.microsoft.com/office/drawing/2014/main" id="{EF0CA9F9-2D7B-E1D9-55EC-A5F5A5593E6B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37;p81">
            <a:extLst>
              <a:ext uri="{FF2B5EF4-FFF2-40B4-BE49-F238E27FC236}">
                <a16:creationId xmlns:a16="http://schemas.microsoft.com/office/drawing/2014/main" id="{3329C827-868B-AD97-35B5-BD3339ED5093}"/>
              </a:ext>
            </a:extLst>
          </p:cNvPr>
          <p:cNvGrpSpPr/>
          <p:nvPr/>
        </p:nvGrpSpPr>
        <p:grpSpPr>
          <a:xfrm flipH="1">
            <a:off x="6465799" y="695308"/>
            <a:ext cx="2703608" cy="273605"/>
            <a:chOff x="198225" y="4390550"/>
            <a:chExt cx="3765075" cy="484600"/>
          </a:xfrm>
        </p:grpSpPr>
        <p:sp>
          <p:nvSpPr>
            <p:cNvPr id="29" name="Google Shape;1038;p81">
              <a:extLst>
                <a:ext uri="{FF2B5EF4-FFF2-40B4-BE49-F238E27FC236}">
                  <a16:creationId xmlns:a16="http://schemas.microsoft.com/office/drawing/2014/main" id="{66E6E549-B226-11A1-1567-E15CEF63C944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9;p81">
              <a:extLst>
                <a:ext uri="{FF2B5EF4-FFF2-40B4-BE49-F238E27FC236}">
                  <a16:creationId xmlns:a16="http://schemas.microsoft.com/office/drawing/2014/main" id="{61A8C638-14ED-BE69-6003-EBD12BE38139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9FE06F-9E37-B6CE-48F6-0D4A0EA95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60186"/>
              </p:ext>
            </p:extLst>
          </p:nvPr>
        </p:nvGraphicFramePr>
        <p:xfrm>
          <a:off x="1199545" y="1695559"/>
          <a:ext cx="6738082" cy="24205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259866">
                  <a:extLst>
                    <a:ext uri="{9D8B030D-6E8A-4147-A177-3AD203B41FA5}">
                      <a16:colId xmlns:a16="http://schemas.microsoft.com/office/drawing/2014/main" val="3611781908"/>
                    </a:ext>
                  </a:extLst>
                </a:gridCol>
                <a:gridCol w="4478216">
                  <a:extLst>
                    <a:ext uri="{9D8B030D-6E8A-4147-A177-3AD203B41FA5}">
                      <a16:colId xmlns:a16="http://schemas.microsoft.com/office/drawing/2014/main" val="1081681188"/>
                    </a:ext>
                  </a:extLst>
                </a:gridCol>
              </a:tblGrid>
              <a:tr h="353685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work_year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 err="1"/>
                        <a:t>Năm</a:t>
                      </a:r>
                      <a:r>
                        <a:rPr lang="en-US" sz="1200" b="0" dirty="0"/>
                        <a:t> </a:t>
                      </a:r>
                      <a:r>
                        <a:rPr lang="en-US" sz="1200" b="0" dirty="0" err="1"/>
                        <a:t>tuyển</a:t>
                      </a:r>
                      <a:r>
                        <a:rPr lang="en-US" sz="1200" b="0" dirty="0"/>
                        <a:t> </a:t>
                      </a:r>
                      <a:r>
                        <a:rPr lang="en-US" sz="1200" b="0" dirty="0" err="1"/>
                        <a:t>dụng</a:t>
                      </a:r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81941"/>
                  </a:ext>
                </a:extLst>
              </a:tr>
              <a:tr h="353685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experience_level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Kinh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nghiệm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làm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việc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50815"/>
                  </a:ext>
                </a:extLst>
              </a:tr>
              <a:tr h="353685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employment_type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Hình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thức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làm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việc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932700"/>
                  </a:ext>
                </a:extLst>
              </a:tr>
              <a:tr h="353685">
                <a:tc>
                  <a:txBody>
                    <a:bodyPr/>
                    <a:lstStyle/>
                    <a:p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remote_ratio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'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Khả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năng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công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việc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có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thể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làm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từ</a:t>
                      </a:r>
                      <a:r>
                        <a:rPr lang="en-US" sz="1200" dirty="0"/>
                        <a:t> xa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213033"/>
                  </a:ext>
                </a:extLst>
              </a:tr>
              <a:tr h="353685">
                <a:tc>
                  <a:txBody>
                    <a:bodyPr/>
                    <a:lstStyle/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r>
                        <a:rPr lang="en-US" sz="1200" b="1" dirty="0"/>
                        <a:t> '</a:t>
                      </a:r>
                      <a:r>
                        <a:rPr lang="en-US" sz="1200" b="1" dirty="0" err="1"/>
                        <a:t>company_size</a:t>
                      </a:r>
                      <a:r>
                        <a:rPr lang="en-US" sz="1200" b="1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Quy </a:t>
                      </a:r>
                      <a:r>
                        <a:rPr lang="en-US" sz="1200" dirty="0" err="1"/>
                        <a:t>mô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doanh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nghiệp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4713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DB78CD-E7F6-9149-5A1E-059DD51D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026" y="3181342"/>
            <a:ext cx="1566775" cy="7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3984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870</Words>
  <Application>Microsoft Office PowerPoint</Application>
  <PresentationFormat>On-screen Show (16:9)</PresentationFormat>
  <Paragraphs>156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Fira Sans Condensed</vt:lpstr>
      <vt:lpstr>Anaheim</vt:lpstr>
      <vt:lpstr>Rajdhani</vt:lpstr>
      <vt:lpstr>Consolas</vt:lpstr>
      <vt:lpstr>Fira Sans Condensed Light</vt:lpstr>
      <vt:lpstr>IBM Plex Sans</vt:lpstr>
      <vt:lpstr>Roboto Condensed Light</vt:lpstr>
      <vt:lpstr>Arial</vt:lpstr>
      <vt:lpstr>AI Tech Agency Infographics by Slidesgo</vt:lpstr>
      <vt:lpstr>The Impact of   on the Job Market</vt:lpstr>
      <vt:lpstr>ABOUT THE PROJECT</vt:lpstr>
      <vt:lpstr>TABLE OF CONTENTS</vt:lpstr>
      <vt:lpstr>I. Analysis process</vt:lpstr>
      <vt:lpstr>I.1. Data collection</vt:lpstr>
      <vt:lpstr>I.2. Data understanding </vt:lpstr>
      <vt:lpstr>PowerPoint Presentation</vt:lpstr>
      <vt:lpstr>PowerPoint Presentation</vt:lpstr>
      <vt:lpstr>Giải nghĩa các cột df_jobs</vt:lpstr>
      <vt:lpstr>Giải nghĩa các cột df_AI</vt:lpstr>
      <vt:lpstr>Analysis and Visualization (df_AI)</vt:lpstr>
      <vt:lpstr>Analysis and Visualization (df_AI)</vt:lpstr>
      <vt:lpstr>Analysis and Visualization (df_AI)</vt:lpstr>
      <vt:lpstr>Analysis and Visualization (df_AI)</vt:lpstr>
      <vt:lpstr>Analysis and Visualization (df_jobs)</vt:lpstr>
      <vt:lpstr>Analysis and Visualization (df_jobs)</vt:lpstr>
      <vt:lpstr>Analysis and Visualization (df_jobs)</vt:lpstr>
      <vt:lpstr>Analysis and Visualization (df_jobs)</vt:lpstr>
      <vt:lpstr>II. Discussion  SWOT analysis</vt:lpstr>
      <vt:lpstr>PowerPoint Presentation</vt:lpstr>
      <vt:lpstr>PowerPoint Presentation</vt:lpstr>
      <vt:lpstr>PowerPoint Presentation</vt:lpstr>
      <vt:lpstr>PowerPoint Presentation</vt:lpstr>
      <vt:lpstr>Load Data to SQL Server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Wendy Tran</cp:lastModifiedBy>
  <cp:revision>2</cp:revision>
  <dcterms:modified xsi:type="dcterms:W3CDTF">2025-02-09T18:49:05Z</dcterms:modified>
</cp:coreProperties>
</file>